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7556500" cy="5295900"/>
  <p:notesSz cx="7556500" cy="52959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45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1641729"/>
            <a:ext cx="6423025" cy="1112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029AE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2965704"/>
            <a:ext cx="5289550" cy="132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029AE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029AE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1218057"/>
            <a:ext cx="3287077" cy="3495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1218057"/>
            <a:ext cx="3287077" cy="3495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42331"/>
            <a:ext cx="7556500" cy="353695"/>
          </a:xfrm>
          <a:custGeom>
            <a:avLst/>
            <a:gdLst/>
            <a:ahLst/>
            <a:cxnLst/>
            <a:rect l="l" t="t" r="r" b="b"/>
            <a:pathLst>
              <a:path w="7556500" h="353695">
                <a:moveTo>
                  <a:pt x="7555992" y="0"/>
                </a:moveTo>
                <a:lnTo>
                  <a:pt x="0" y="0"/>
                </a:lnTo>
                <a:lnTo>
                  <a:pt x="0" y="353567"/>
                </a:lnTo>
                <a:lnTo>
                  <a:pt x="7555992" y="353567"/>
                </a:lnTo>
                <a:lnTo>
                  <a:pt x="7555992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892040"/>
            <a:ext cx="7556500" cy="50800"/>
          </a:xfrm>
          <a:custGeom>
            <a:avLst/>
            <a:gdLst/>
            <a:ahLst/>
            <a:cxnLst/>
            <a:rect l="l" t="t" r="r" b="b"/>
            <a:pathLst>
              <a:path w="7556500" h="50800">
                <a:moveTo>
                  <a:pt x="7555992" y="0"/>
                </a:moveTo>
                <a:lnTo>
                  <a:pt x="0" y="0"/>
                </a:lnTo>
                <a:lnTo>
                  <a:pt x="0" y="50292"/>
                </a:lnTo>
                <a:lnTo>
                  <a:pt x="7555992" y="50292"/>
                </a:lnTo>
                <a:lnTo>
                  <a:pt x="7555992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600" y="204938"/>
            <a:ext cx="1192061" cy="11920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029AE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3" y="4942331"/>
            <a:ext cx="7554595" cy="353695"/>
          </a:xfrm>
          <a:custGeom>
            <a:avLst/>
            <a:gdLst/>
            <a:ahLst/>
            <a:cxnLst/>
            <a:rect l="l" t="t" r="r" b="b"/>
            <a:pathLst>
              <a:path w="7554595" h="353695">
                <a:moveTo>
                  <a:pt x="7554468" y="0"/>
                </a:moveTo>
                <a:lnTo>
                  <a:pt x="0" y="0"/>
                </a:lnTo>
                <a:lnTo>
                  <a:pt x="0" y="353567"/>
                </a:lnTo>
                <a:lnTo>
                  <a:pt x="7554468" y="353567"/>
                </a:lnTo>
                <a:lnTo>
                  <a:pt x="7554468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892040"/>
            <a:ext cx="7554595" cy="48895"/>
          </a:xfrm>
          <a:custGeom>
            <a:avLst/>
            <a:gdLst/>
            <a:ahLst/>
            <a:cxnLst/>
            <a:rect l="l" t="t" r="r" b="b"/>
            <a:pathLst>
              <a:path w="7554595" h="48895">
                <a:moveTo>
                  <a:pt x="7554468" y="0"/>
                </a:moveTo>
                <a:lnTo>
                  <a:pt x="0" y="0"/>
                </a:lnTo>
                <a:lnTo>
                  <a:pt x="0" y="48768"/>
                </a:lnTo>
                <a:lnTo>
                  <a:pt x="7554468" y="48768"/>
                </a:lnTo>
                <a:lnTo>
                  <a:pt x="7554468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9200" y="1841500"/>
            <a:ext cx="2689860" cy="1226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029AE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1218057"/>
            <a:ext cx="6800850" cy="3495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4925187"/>
            <a:ext cx="2418080" cy="264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4925187"/>
            <a:ext cx="1737995" cy="264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4925187"/>
            <a:ext cx="1737995" cy="264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nfo.yuvawear@gmail.com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www.locallygroomed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3460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3980" algn="ctr">
              <a:lnSpc>
                <a:spcPts val="4730"/>
              </a:lnSpc>
              <a:spcBef>
                <a:spcPts val="100"/>
              </a:spcBef>
            </a:pPr>
            <a:r>
              <a:rPr spc="-10" dirty="0"/>
              <a:t>Hoodies</a:t>
            </a:r>
          </a:p>
          <a:p>
            <a:pPr algn="ctr">
              <a:lnSpc>
                <a:spcPts val="4730"/>
              </a:lnSpc>
            </a:pPr>
            <a:r>
              <a:rPr spc="-10" dirty="0"/>
              <a:t>catalogues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908" y="844296"/>
            <a:ext cx="1458467" cy="1691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15566"/>
            <a:ext cx="3451225" cy="4177029"/>
            <a:chOff x="0" y="1115566"/>
            <a:chExt cx="3451225" cy="417702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" y="1115566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5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448300" y="332779"/>
            <a:ext cx="1922145" cy="1000760"/>
          </a:xfrm>
          <a:custGeom>
            <a:avLst/>
            <a:gdLst/>
            <a:ahLst/>
            <a:cxnLst/>
            <a:rect l="l" t="t" r="r" b="b"/>
            <a:pathLst>
              <a:path w="1922145" h="1000760">
                <a:moveTo>
                  <a:pt x="1921923" y="0"/>
                </a:moveTo>
                <a:lnTo>
                  <a:pt x="0" y="0"/>
                </a:lnTo>
                <a:lnTo>
                  <a:pt x="0" y="1000720"/>
                </a:lnTo>
                <a:lnTo>
                  <a:pt x="1921923" y="1000720"/>
                </a:lnTo>
                <a:lnTo>
                  <a:pt x="1921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55060" y="5010769"/>
            <a:ext cx="1331595" cy="186690"/>
            <a:chOff x="6055060" y="5010769"/>
            <a:chExt cx="1331595" cy="186690"/>
          </a:xfrm>
        </p:grpSpPr>
        <p:sp>
          <p:nvSpPr>
            <p:cNvPr id="12" name="object 12"/>
            <p:cNvSpPr/>
            <p:nvPr/>
          </p:nvSpPr>
          <p:spPr>
            <a:xfrm>
              <a:off x="6057900" y="5013609"/>
              <a:ext cx="1325880" cy="180975"/>
            </a:xfrm>
            <a:custGeom>
              <a:avLst/>
              <a:gdLst/>
              <a:ahLst/>
              <a:cxnLst/>
              <a:rect l="l" t="t" r="r" b="b"/>
              <a:pathLst>
                <a:path w="1325879" h="180975">
                  <a:moveTo>
                    <a:pt x="1325537" y="0"/>
                  </a:moveTo>
                  <a:lnTo>
                    <a:pt x="0" y="0"/>
                  </a:lnTo>
                  <a:lnTo>
                    <a:pt x="0" y="180690"/>
                  </a:lnTo>
                  <a:lnTo>
                    <a:pt x="1325537" y="180690"/>
                  </a:lnTo>
                  <a:lnTo>
                    <a:pt x="1325537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57900" y="5013609"/>
              <a:ext cx="1325880" cy="180975"/>
            </a:xfrm>
            <a:custGeom>
              <a:avLst/>
              <a:gdLst/>
              <a:ahLst/>
              <a:cxnLst/>
              <a:rect l="l" t="t" r="r" b="b"/>
              <a:pathLst>
                <a:path w="1325879" h="180975">
                  <a:moveTo>
                    <a:pt x="0" y="180690"/>
                  </a:moveTo>
                  <a:lnTo>
                    <a:pt x="1325537" y="180690"/>
                  </a:lnTo>
                  <a:lnTo>
                    <a:pt x="1325537" y="0"/>
                  </a:lnTo>
                  <a:lnTo>
                    <a:pt x="0" y="0"/>
                  </a:lnTo>
                  <a:lnTo>
                    <a:pt x="0" y="180690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97500" y="3173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63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63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908" y="844296"/>
            <a:ext cx="1458467" cy="17068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26234"/>
            <a:ext cx="3451225" cy="4166870"/>
            <a:chOff x="0" y="1126234"/>
            <a:chExt cx="3451225" cy="41668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" y="1126234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5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63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334000" y="260679"/>
            <a:ext cx="2140585" cy="1022350"/>
          </a:xfrm>
          <a:custGeom>
            <a:avLst/>
            <a:gdLst/>
            <a:ahLst/>
            <a:cxnLst/>
            <a:rect l="l" t="t" r="r" b="b"/>
            <a:pathLst>
              <a:path w="2140584" h="1022350">
                <a:moveTo>
                  <a:pt x="2140243" y="0"/>
                </a:moveTo>
                <a:lnTo>
                  <a:pt x="0" y="0"/>
                </a:lnTo>
                <a:lnTo>
                  <a:pt x="0" y="1022020"/>
                </a:lnTo>
                <a:lnTo>
                  <a:pt x="2140243" y="1022020"/>
                </a:lnTo>
                <a:lnTo>
                  <a:pt x="2140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67760" y="4993570"/>
            <a:ext cx="1363345" cy="229235"/>
            <a:chOff x="6067760" y="4993570"/>
            <a:chExt cx="1363345" cy="229235"/>
          </a:xfrm>
        </p:grpSpPr>
        <p:sp>
          <p:nvSpPr>
            <p:cNvPr id="12" name="object 12"/>
            <p:cNvSpPr/>
            <p:nvPr/>
          </p:nvSpPr>
          <p:spPr>
            <a:xfrm>
              <a:off x="6070600" y="4996410"/>
              <a:ext cx="1357630" cy="223520"/>
            </a:xfrm>
            <a:custGeom>
              <a:avLst/>
              <a:gdLst/>
              <a:ahLst/>
              <a:cxnLst/>
              <a:rect l="l" t="t" r="r" b="b"/>
              <a:pathLst>
                <a:path w="1357629" h="223520">
                  <a:moveTo>
                    <a:pt x="1357487" y="0"/>
                  </a:moveTo>
                  <a:lnTo>
                    <a:pt x="0" y="0"/>
                  </a:lnTo>
                  <a:lnTo>
                    <a:pt x="0" y="223289"/>
                  </a:lnTo>
                  <a:lnTo>
                    <a:pt x="1357487" y="223289"/>
                  </a:lnTo>
                  <a:lnTo>
                    <a:pt x="1357487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0600" y="4996410"/>
              <a:ext cx="1357630" cy="223520"/>
            </a:xfrm>
            <a:custGeom>
              <a:avLst/>
              <a:gdLst/>
              <a:ahLst/>
              <a:cxnLst/>
              <a:rect l="l" t="t" r="r" b="b"/>
              <a:pathLst>
                <a:path w="1357629" h="223520">
                  <a:moveTo>
                    <a:pt x="0" y="223289"/>
                  </a:moveTo>
                  <a:lnTo>
                    <a:pt x="1357487" y="223289"/>
                  </a:lnTo>
                  <a:lnTo>
                    <a:pt x="1357487" y="0"/>
                  </a:lnTo>
                  <a:lnTo>
                    <a:pt x="0" y="0"/>
                  </a:lnTo>
                  <a:lnTo>
                    <a:pt x="0" y="223289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21300" y="3046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474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474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908" y="844296"/>
            <a:ext cx="1466088" cy="1691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01850"/>
            <a:ext cx="3451225" cy="4191000"/>
            <a:chOff x="0" y="1101850"/>
            <a:chExt cx="3451225" cy="41910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" y="1101850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6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474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334000" y="371676"/>
            <a:ext cx="2060575" cy="873125"/>
          </a:xfrm>
          <a:custGeom>
            <a:avLst/>
            <a:gdLst/>
            <a:ahLst/>
            <a:cxnLst/>
            <a:rect l="l" t="t" r="r" b="b"/>
            <a:pathLst>
              <a:path w="2060575" h="873125">
                <a:moveTo>
                  <a:pt x="2060370" y="0"/>
                </a:moveTo>
                <a:lnTo>
                  <a:pt x="0" y="0"/>
                </a:lnTo>
                <a:lnTo>
                  <a:pt x="0" y="872923"/>
                </a:lnTo>
                <a:lnTo>
                  <a:pt x="2060370" y="872923"/>
                </a:lnTo>
                <a:lnTo>
                  <a:pt x="2060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991560" y="4996844"/>
            <a:ext cx="1411605" cy="213360"/>
            <a:chOff x="5991560" y="4996844"/>
            <a:chExt cx="1411605" cy="213360"/>
          </a:xfrm>
        </p:grpSpPr>
        <p:sp>
          <p:nvSpPr>
            <p:cNvPr id="12" name="object 12"/>
            <p:cNvSpPr/>
            <p:nvPr/>
          </p:nvSpPr>
          <p:spPr>
            <a:xfrm>
              <a:off x="5994400" y="4999684"/>
              <a:ext cx="1405890" cy="207645"/>
            </a:xfrm>
            <a:custGeom>
              <a:avLst/>
              <a:gdLst/>
              <a:ahLst/>
              <a:cxnLst/>
              <a:rect l="l" t="t" r="r" b="b"/>
              <a:pathLst>
                <a:path w="1405890" h="207645">
                  <a:moveTo>
                    <a:pt x="1405410" y="0"/>
                  </a:moveTo>
                  <a:lnTo>
                    <a:pt x="0" y="0"/>
                  </a:lnTo>
                  <a:lnTo>
                    <a:pt x="0" y="207314"/>
                  </a:lnTo>
                  <a:lnTo>
                    <a:pt x="1405410" y="207314"/>
                  </a:lnTo>
                  <a:lnTo>
                    <a:pt x="1405410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94400" y="4999684"/>
              <a:ext cx="1405890" cy="207645"/>
            </a:xfrm>
            <a:custGeom>
              <a:avLst/>
              <a:gdLst/>
              <a:ahLst/>
              <a:cxnLst/>
              <a:rect l="l" t="t" r="r" b="b"/>
              <a:pathLst>
                <a:path w="1405890" h="207645">
                  <a:moveTo>
                    <a:pt x="0" y="207314"/>
                  </a:moveTo>
                  <a:lnTo>
                    <a:pt x="1405410" y="207314"/>
                  </a:lnTo>
                  <a:lnTo>
                    <a:pt x="1405410" y="0"/>
                  </a:lnTo>
                  <a:lnTo>
                    <a:pt x="0" y="0"/>
                  </a:lnTo>
                  <a:lnTo>
                    <a:pt x="0" y="207314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36829" y="411542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818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818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908" y="844296"/>
            <a:ext cx="1463039" cy="17068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44522"/>
            <a:ext cx="3451225" cy="4148454"/>
            <a:chOff x="0" y="1144522"/>
            <a:chExt cx="3451225" cy="414845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063" y="1144522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5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372100" y="281551"/>
            <a:ext cx="2087245" cy="899794"/>
          </a:xfrm>
          <a:custGeom>
            <a:avLst/>
            <a:gdLst/>
            <a:ahLst/>
            <a:cxnLst/>
            <a:rect l="l" t="t" r="r" b="b"/>
            <a:pathLst>
              <a:path w="2087245" h="899794">
                <a:moveTo>
                  <a:pt x="2086994" y="0"/>
                </a:moveTo>
                <a:lnTo>
                  <a:pt x="0" y="0"/>
                </a:lnTo>
                <a:lnTo>
                  <a:pt x="0" y="899548"/>
                </a:lnTo>
                <a:lnTo>
                  <a:pt x="2086994" y="899548"/>
                </a:lnTo>
                <a:lnTo>
                  <a:pt x="2086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42360" y="4993570"/>
            <a:ext cx="1405890" cy="229235"/>
            <a:chOff x="6042360" y="4993570"/>
            <a:chExt cx="1405890" cy="229235"/>
          </a:xfrm>
        </p:grpSpPr>
        <p:sp>
          <p:nvSpPr>
            <p:cNvPr id="12" name="object 12"/>
            <p:cNvSpPr/>
            <p:nvPr/>
          </p:nvSpPr>
          <p:spPr>
            <a:xfrm>
              <a:off x="6045200" y="4996410"/>
              <a:ext cx="1400175" cy="223520"/>
            </a:xfrm>
            <a:custGeom>
              <a:avLst/>
              <a:gdLst/>
              <a:ahLst/>
              <a:cxnLst/>
              <a:rect l="l" t="t" r="r" b="b"/>
              <a:pathLst>
                <a:path w="1400175" h="223520">
                  <a:moveTo>
                    <a:pt x="1400086" y="0"/>
                  </a:moveTo>
                  <a:lnTo>
                    <a:pt x="0" y="0"/>
                  </a:lnTo>
                  <a:lnTo>
                    <a:pt x="0" y="223289"/>
                  </a:lnTo>
                  <a:lnTo>
                    <a:pt x="1400086" y="223289"/>
                  </a:lnTo>
                  <a:lnTo>
                    <a:pt x="1400086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45200" y="4996410"/>
              <a:ext cx="1400175" cy="223520"/>
            </a:xfrm>
            <a:custGeom>
              <a:avLst/>
              <a:gdLst/>
              <a:ahLst/>
              <a:cxnLst/>
              <a:rect l="l" t="t" r="r" b="b"/>
              <a:pathLst>
                <a:path w="1400175" h="223520">
                  <a:moveTo>
                    <a:pt x="0" y="223289"/>
                  </a:moveTo>
                  <a:lnTo>
                    <a:pt x="1400086" y="223289"/>
                  </a:lnTo>
                  <a:lnTo>
                    <a:pt x="1400086" y="0"/>
                  </a:lnTo>
                  <a:lnTo>
                    <a:pt x="0" y="0"/>
                  </a:lnTo>
                  <a:lnTo>
                    <a:pt x="0" y="223289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59400" y="3681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08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08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908" y="844296"/>
            <a:ext cx="1458467" cy="17068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14042"/>
            <a:ext cx="3451225" cy="4178935"/>
            <a:chOff x="0" y="1114042"/>
            <a:chExt cx="3451225" cy="41789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252" y="1114042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6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08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080460" y="4986195"/>
            <a:ext cx="1331595" cy="224154"/>
            <a:chOff x="6080460" y="4986195"/>
            <a:chExt cx="1331595" cy="224154"/>
          </a:xfrm>
        </p:grpSpPr>
        <p:sp>
          <p:nvSpPr>
            <p:cNvPr id="11" name="object 11"/>
            <p:cNvSpPr/>
            <p:nvPr/>
          </p:nvSpPr>
          <p:spPr>
            <a:xfrm>
              <a:off x="6083300" y="4989035"/>
              <a:ext cx="1325880" cy="218440"/>
            </a:xfrm>
            <a:custGeom>
              <a:avLst/>
              <a:gdLst/>
              <a:ahLst/>
              <a:cxnLst/>
              <a:rect l="l" t="t" r="r" b="b"/>
              <a:pathLst>
                <a:path w="1325879" h="218439">
                  <a:moveTo>
                    <a:pt x="1325537" y="0"/>
                  </a:moveTo>
                  <a:lnTo>
                    <a:pt x="0" y="0"/>
                  </a:lnTo>
                  <a:lnTo>
                    <a:pt x="0" y="217964"/>
                  </a:lnTo>
                  <a:lnTo>
                    <a:pt x="1325537" y="217964"/>
                  </a:lnTo>
                  <a:lnTo>
                    <a:pt x="1325537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3300" y="4989035"/>
              <a:ext cx="1325880" cy="218440"/>
            </a:xfrm>
            <a:custGeom>
              <a:avLst/>
              <a:gdLst/>
              <a:ahLst/>
              <a:cxnLst/>
              <a:rect l="l" t="t" r="r" b="b"/>
              <a:pathLst>
                <a:path w="1325879" h="218439">
                  <a:moveTo>
                    <a:pt x="0" y="217964"/>
                  </a:moveTo>
                  <a:lnTo>
                    <a:pt x="1325537" y="217964"/>
                  </a:lnTo>
                  <a:lnTo>
                    <a:pt x="1325537" y="0"/>
                  </a:lnTo>
                  <a:lnTo>
                    <a:pt x="0" y="0"/>
                  </a:lnTo>
                  <a:lnTo>
                    <a:pt x="0" y="217964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346700" y="73313"/>
            <a:ext cx="2111375" cy="1146175"/>
            <a:chOff x="5346700" y="73313"/>
            <a:chExt cx="2111375" cy="1146175"/>
          </a:xfrm>
        </p:grpSpPr>
        <p:sp>
          <p:nvSpPr>
            <p:cNvPr id="14" name="object 14"/>
            <p:cNvSpPr/>
            <p:nvPr/>
          </p:nvSpPr>
          <p:spPr>
            <a:xfrm>
              <a:off x="5346700" y="261078"/>
              <a:ext cx="2082164" cy="958215"/>
            </a:xfrm>
            <a:custGeom>
              <a:avLst/>
              <a:gdLst/>
              <a:ahLst/>
              <a:cxnLst/>
              <a:rect l="l" t="t" r="r" b="b"/>
              <a:pathLst>
                <a:path w="2082165" h="958215">
                  <a:moveTo>
                    <a:pt x="2081669" y="0"/>
                  </a:moveTo>
                  <a:lnTo>
                    <a:pt x="0" y="0"/>
                  </a:lnTo>
                  <a:lnTo>
                    <a:pt x="0" y="958121"/>
                  </a:lnTo>
                  <a:lnTo>
                    <a:pt x="2081669" y="958121"/>
                  </a:lnTo>
                  <a:lnTo>
                    <a:pt x="2081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7800" y="73313"/>
              <a:ext cx="929986" cy="92998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314950" y="384872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3E2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3E2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908" y="844296"/>
            <a:ext cx="1458467" cy="1691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09470"/>
            <a:ext cx="3601720" cy="4183379"/>
            <a:chOff x="0" y="1109470"/>
            <a:chExt cx="3601720" cy="418337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51" y="1109470"/>
              <a:ext cx="356616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6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3E2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257800" y="327026"/>
            <a:ext cx="2156460" cy="904875"/>
          </a:xfrm>
          <a:custGeom>
            <a:avLst/>
            <a:gdLst/>
            <a:ahLst/>
            <a:cxnLst/>
            <a:rect l="l" t="t" r="r" b="b"/>
            <a:pathLst>
              <a:path w="2156459" h="904875">
                <a:moveTo>
                  <a:pt x="2156217" y="0"/>
                </a:moveTo>
                <a:lnTo>
                  <a:pt x="0" y="0"/>
                </a:lnTo>
                <a:lnTo>
                  <a:pt x="0" y="904873"/>
                </a:lnTo>
                <a:lnTo>
                  <a:pt x="2156217" y="904873"/>
                </a:lnTo>
                <a:lnTo>
                  <a:pt x="2156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29660" y="5008719"/>
            <a:ext cx="1352550" cy="175895"/>
            <a:chOff x="6029660" y="5008719"/>
            <a:chExt cx="1352550" cy="175895"/>
          </a:xfrm>
        </p:grpSpPr>
        <p:sp>
          <p:nvSpPr>
            <p:cNvPr id="12" name="object 12"/>
            <p:cNvSpPr/>
            <p:nvPr/>
          </p:nvSpPr>
          <p:spPr>
            <a:xfrm>
              <a:off x="6032500" y="5011559"/>
              <a:ext cx="1346835" cy="170180"/>
            </a:xfrm>
            <a:custGeom>
              <a:avLst/>
              <a:gdLst/>
              <a:ahLst/>
              <a:cxnLst/>
              <a:rect l="l" t="t" r="r" b="b"/>
              <a:pathLst>
                <a:path w="1346834" h="170179">
                  <a:moveTo>
                    <a:pt x="1346837" y="0"/>
                  </a:moveTo>
                  <a:lnTo>
                    <a:pt x="0" y="0"/>
                  </a:lnTo>
                  <a:lnTo>
                    <a:pt x="0" y="170040"/>
                  </a:lnTo>
                  <a:lnTo>
                    <a:pt x="1346837" y="170040"/>
                  </a:lnTo>
                  <a:lnTo>
                    <a:pt x="1346837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32500" y="5011559"/>
              <a:ext cx="1346835" cy="170180"/>
            </a:xfrm>
            <a:custGeom>
              <a:avLst/>
              <a:gdLst/>
              <a:ahLst/>
              <a:cxnLst/>
              <a:rect l="l" t="t" r="r" b="b"/>
              <a:pathLst>
                <a:path w="1346834" h="170179">
                  <a:moveTo>
                    <a:pt x="0" y="170040"/>
                  </a:moveTo>
                  <a:lnTo>
                    <a:pt x="1346837" y="170040"/>
                  </a:lnTo>
                  <a:lnTo>
                    <a:pt x="1346837" y="0"/>
                  </a:lnTo>
                  <a:lnTo>
                    <a:pt x="0" y="0"/>
                  </a:lnTo>
                  <a:lnTo>
                    <a:pt x="0" y="170040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72100" y="3681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474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474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908" y="844296"/>
            <a:ext cx="1458467" cy="1691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39950"/>
            <a:ext cx="3451225" cy="4152900"/>
            <a:chOff x="0" y="1139950"/>
            <a:chExt cx="3451225" cy="41529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" y="1139950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6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474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308600" y="360200"/>
            <a:ext cx="2039620" cy="846455"/>
          </a:xfrm>
          <a:custGeom>
            <a:avLst/>
            <a:gdLst/>
            <a:ahLst/>
            <a:cxnLst/>
            <a:rect l="l" t="t" r="r" b="b"/>
            <a:pathLst>
              <a:path w="2039620" h="846455">
                <a:moveTo>
                  <a:pt x="2039070" y="0"/>
                </a:moveTo>
                <a:lnTo>
                  <a:pt x="0" y="0"/>
                </a:lnTo>
                <a:lnTo>
                  <a:pt x="0" y="846299"/>
                </a:lnTo>
                <a:lnTo>
                  <a:pt x="2039070" y="846299"/>
                </a:lnTo>
                <a:lnTo>
                  <a:pt x="2039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04260" y="4997910"/>
            <a:ext cx="1388745" cy="212090"/>
            <a:chOff x="6004260" y="4997910"/>
            <a:chExt cx="1388745" cy="212090"/>
          </a:xfrm>
        </p:grpSpPr>
        <p:sp>
          <p:nvSpPr>
            <p:cNvPr id="12" name="object 12"/>
            <p:cNvSpPr/>
            <p:nvPr/>
          </p:nvSpPr>
          <p:spPr>
            <a:xfrm>
              <a:off x="6007100" y="5000749"/>
              <a:ext cx="1383665" cy="206375"/>
            </a:xfrm>
            <a:custGeom>
              <a:avLst/>
              <a:gdLst/>
              <a:ahLst/>
              <a:cxnLst/>
              <a:rect l="l" t="t" r="r" b="b"/>
              <a:pathLst>
                <a:path w="1383665" h="206375">
                  <a:moveTo>
                    <a:pt x="1383046" y="0"/>
                  </a:moveTo>
                  <a:lnTo>
                    <a:pt x="0" y="0"/>
                  </a:lnTo>
                  <a:lnTo>
                    <a:pt x="0" y="206250"/>
                  </a:lnTo>
                  <a:lnTo>
                    <a:pt x="1383046" y="206250"/>
                  </a:lnTo>
                  <a:lnTo>
                    <a:pt x="1383046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7100" y="5000749"/>
              <a:ext cx="1383665" cy="206375"/>
            </a:xfrm>
            <a:custGeom>
              <a:avLst/>
              <a:gdLst/>
              <a:ahLst/>
              <a:cxnLst/>
              <a:rect l="l" t="t" r="r" b="b"/>
              <a:pathLst>
                <a:path w="1383665" h="206375">
                  <a:moveTo>
                    <a:pt x="0" y="206250"/>
                  </a:moveTo>
                  <a:lnTo>
                    <a:pt x="1383046" y="206250"/>
                  </a:lnTo>
                  <a:lnTo>
                    <a:pt x="1383046" y="0"/>
                  </a:lnTo>
                  <a:lnTo>
                    <a:pt x="0" y="0"/>
                  </a:lnTo>
                  <a:lnTo>
                    <a:pt x="0" y="206250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72100" y="3427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474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474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908" y="844296"/>
            <a:ext cx="1463039" cy="16611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26234"/>
            <a:ext cx="3451225" cy="4166870"/>
            <a:chOff x="0" y="1126234"/>
            <a:chExt cx="3451225" cy="41668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26234"/>
              <a:ext cx="3075432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5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474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422900" y="333974"/>
            <a:ext cx="1927860" cy="809625"/>
          </a:xfrm>
          <a:custGeom>
            <a:avLst/>
            <a:gdLst/>
            <a:ahLst/>
            <a:cxnLst/>
            <a:rect l="l" t="t" r="r" b="b"/>
            <a:pathLst>
              <a:path w="1927859" h="809625">
                <a:moveTo>
                  <a:pt x="1927248" y="0"/>
                </a:moveTo>
                <a:lnTo>
                  <a:pt x="0" y="0"/>
                </a:lnTo>
                <a:lnTo>
                  <a:pt x="0" y="809025"/>
                </a:lnTo>
                <a:lnTo>
                  <a:pt x="1927248" y="809025"/>
                </a:lnTo>
                <a:lnTo>
                  <a:pt x="1927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29660" y="5009544"/>
            <a:ext cx="1342390" cy="213360"/>
            <a:chOff x="6029660" y="5009544"/>
            <a:chExt cx="1342390" cy="213360"/>
          </a:xfrm>
        </p:grpSpPr>
        <p:sp>
          <p:nvSpPr>
            <p:cNvPr id="12" name="object 12"/>
            <p:cNvSpPr/>
            <p:nvPr/>
          </p:nvSpPr>
          <p:spPr>
            <a:xfrm>
              <a:off x="6032500" y="5012384"/>
              <a:ext cx="1336675" cy="207645"/>
            </a:xfrm>
            <a:custGeom>
              <a:avLst/>
              <a:gdLst/>
              <a:ahLst/>
              <a:cxnLst/>
              <a:rect l="l" t="t" r="r" b="b"/>
              <a:pathLst>
                <a:path w="1336675" h="207645">
                  <a:moveTo>
                    <a:pt x="1336187" y="0"/>
                  </a:moveTo>
                  <a:lnTo>
                    <a:pt x="0" y="0"/>
                  </a:lnTo>
                  <a:lnTo>
                    <a:pt x="0" y="207314"/>
                  </a:lnTo>
                  <a:lnTo>
                    <a:pt x="1336187" y="207314"/>
                  </a:lnTo>
                  <a:lnTo>
                    <a:pt x="1336187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32500" y="5012384"/>
              <a:ext cx="1336675" cy="207645"/>
            </a:xfrm>
            <a:custGeom>
              <a:avLst/>
              <a:gdLst/>
              <a:ahLst/>
              <a:cxnLst/>
              <a:rect l="l" t="t" r="r" b="b"/>
              <a:pathLst>
                <a:path w="1336675" h="207645">
                  <a:moveTo>
                    <a:pt x="0" y="207314"/>
                  </a:moveTo>
                  <a:lnTo>
                    <a:pt x="1336187" y="207314"/>
                  </a:lnTo>
                  <a:lnTo>
                    <a:pt x="1336187" y="0"/>
                  </a:lnTo>
                  <a:lnTo>
                    <a:pt x="0" y="0"/>
                  </a:lnTo>
                  <a:lnTo>
                    <a:pt x="0" y="207314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295900" y="3808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818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818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908" y="844296"/>
            <a:ext cx="1458467" cy="17068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38426"/>
            <a:ext cx="3451225" cy="4154170"/>
            <a:chOff x="0" y="1138426"/>
            <a:chExt cx="3451225" cy="41541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" y="1138426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6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372100" y="309400"/>
            <a:ext cx="1964689" cy="846455"/>
          </a:xfrm>
          <a:custGeom>
            <a:avLst/>
            <a:gdLst/>
            <a:ahLst/>
            <a:cxnLst/>
            <a:rect l="l" t="t" r="r" b="b"/>
            <a:pathLst>
              <a:path w="1964690" h="846455">
                <a:moveTo>
                  <a:pt x="1964522" y="0"/>
                </a:moveTo>
                <a:lnTo>
                  <a:pt x="0" y="0"/>
                </a:lnTo>
                <a:lnTo>
                  <a:pt x="0" y="846299"/>
                </a:lnTo>
                <a:lnTo>
                  <a:pt x="1964522" y="846299"/>
                </a:lnTo>
                <a:lnTo>
                  <a:pt x="1964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55060" y="4989469"/>
            <a:ext cx="1342390" cy="208279"/>
            <a:chOff x="6055060" y="4989469"/>
            <a:chExt cx="1342390" cy="208279"/>
          </a:xfrm>
        </p:grpSpPr>
        <p:sp>
          <p:nvSpPr>
            <p:cNvPr id="12" name="object 12"/>
            <p:cNvSpPr/>
            <p:nvPr/>
          </p:nvSpPr>
          <p:spPr>
            <a:xfrm>
              <a:off x="6057900" y="4992309"/>
              <a:ext cx="1336675" cy="202565"/>
            </a:xfrm>
            <a:custGeom>
              <a:avLst/>
              <a:gdLst/>
              <a:ahLst/>
              <a:cxnLst/>
              <a:rect l="l" t="t" r="r" b="b"/>
              <a:pathLst>
                <a:path w="1336675" h="202564">
                  <a:moveTo>
                    <a:pt x="1336187" y="0"/>
                  </a:moveTo>
                  <a:lnTo>
                    <a:pt x="0" y="0"/>
                  </a:lnTo>
                  <a:lnTo>
                    <a:pt x="0" y="201990"/>
                  </a:lnTo>
                  <a:lnTo>
                    <a:pt x="1336187" y="201990"/>
                  </a:lnTo>
                  <a:lnTo>
                    <a:pt x="1336187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57900" y="4992309"/>
              <a:ext cx="1336675" cy="202565"/>
            </a:xfrm>
            <a:custGeom>
              <a:avLst/>
              <a:gdLst/>
              <a:ahLst/>
              <a:cxnLst/>
              <a:rect l="l" t="t" r="r" b="b"/>
              <a:pathLst>
                <a:path w="1336675" h="202564">
                  <a:moveTo>
                    <a:pt x="0" y="201990"/>
                  </a:moveTo>
                  <a:lnTo>
                    <a:pt x="1336187" y="201990"/>
                  </a:lnTo>
                  <a:lnTo>
                    <a:pt x="1336187" y="0"/>
                  </a:lnTo>
                  <a:lnTo>
                    <a:pt x="0" y="0"/>
                  </a:lnTo>
                  <a:lnTo>
                    <a:pt x="0" y="201990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46700" y="3427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08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08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908" y="844296"/>
            <a:ext cx="1469136" cy="17068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61286"/>
            <a:ext cx="3451225" cy="4131310"/>
            <a:chOff x="0" y="1161286"/>
            <a:chExt cx="3451225" cy="41313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11" y="1161286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6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08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397500" y="293853"/>
            <a:ext cx="2002155" cy="963930"/>
          </a:xfrm>
          <a:custGeom>
            <a:avLst/>
            <a:gdLst/>
            <a:ahLst/>
            <a:cxnLst/>
            <a:rect l="l" t="t" r="r" b="b"/>
            <a:pathLst>
              <a:path w="2002154" h="963930">
                <a:moveTo>
                  <a:pt x="2001796" y="0"/>
                </a:moveTo>
                <a:lnTo>
                  <a:pt x="0" y="0"/>
                </a:lnTo>
                <a:lnTo>
                  <a:pt x="0" y="963446"/>
                </a:lnTo>
                <a:lnTo>
                  <a:pt x="2001796" y="963446"/>
                </a:lnTo>
                <a:lnTo>
                  <a:pt x="2001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55060" y="4981696"/>
            <a:ext cx="1310005" cy="266700"/>
            <a:chOff x="6055060" y="4981696"/>
            <a:chExt cx="1310005" cy="266700"/>
          </a:xfrm>
        </p:grpSpPr>
        <p:sp>
          <p:nvSpPr>
            <p:cNvPr id="12" name="object 12"/>
            <p:cNvSpPr/>
            <p:nvPr/>
          </p:nvSpPr>
          <p:spPr>
            <a:xfrm>
              <a:off x="6057900" y="4984536"/>
              <a:ext cx="1304290" cy="260985"/>
            </a:xfrm>
            <a:custGeom>
              <a:avLst/>
              <a:gdLst/>
              <a:ahLst/>
              <a:cxnLst/>
              <a:rect l="l" t="t" r="r" b="b"/>
              <a:pathLst>
                <a:path w="1304290" h="260985">
                  <a:moveTo>
                    <a:pt x="1304238" y="0"/>
                  </a:moveTo>
                  <a:lnTo>
                    <a:pt x="0" y="0"/>
                  </a:lnTo>
                  <a:lnTo>
                    <a:pt x="0" y="260563"/>
                  </a:lnTo>
                  <a:lnTo>
                    <a:pt x="1304238" y="260563"/>
                  </a:lnTo>
                  <a:lnTo>
                    <a:pt x="1304238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57900" y="4984536"/>
              <a:ext cx="1304290" cy="260985"/>
            </a:xfrm>
            <a:custGeom>
              <a:avLst/>
              <a:gdLst/>
              <a:ahLst/>
              <a:cxnLst/>
              <a:rect l="l" t="t" r="r" b="b"/>
              <a:pathLst>
                <a:path w="1304290" h="260985">
                  <a:moveTo>
                    <a:pt x="0" y="260563"/>
                  </a:moveTo>
                  <a:lnTo>
                    <a:pt x="1304238" y="260563"/>
                  </a:lnTo>
                  <a:lnTo>
                    <a:pt x="1304238" y="0"/>
                  </a:lnTo>
                  <a:lnTo>
                    <a:pt x="0" y="0"/>
                  </a:lnTo>
                  <a:lnTo>
                    <a:pt x="0" y="260563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295900" y="3681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2D2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2D2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2744" y="844296"/>
            <a:ext cx="1242059" cy="1691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18614"/>
            <a:ext cx="3587750" cy="4174490"/>
            <a:chOff x="0" y="1118614"/>
            <a:chExt cx="3587750" cy="41744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95" y="1118614"/>
              <a:ext cx="30480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6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2D2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384800" y="335198"/>
            <a:ext cx="1959610" cy="782955"/>
          </a:xfrm>
          <a:custGeom>
            <a:avLst/>
            <a:gdLst/>
            <a:ahLst/>
            <a:cxnLst/>
            <a:rect l="l" t="t" r="r" b="b"/>
            <a:pathLst>
              <a:path w="1959609" h="782955">
                <a:moveTo>
                  <a:pt x="1959197" y="0"/>
                </a:moveTo>
                <a:lnTo>
                  <a:pt x="0" y="0"/>
                </a:lnTo>
                <a:lnTo>
                  <a:pt x="0" y="782401"/>
                </a:lnTo>
                <a:lnTo>
                  <a:pt x="1959197" y="782401"/>
                </a:lnTo>
                <a:lnTo>
                  <a:pt x="19591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04260" y="5017318"/>
            <a:ext cx="1448435" cy="154940"/>
            <a:chOff x="6004260" y="5017318"/>
            <a:chExt cx="1448435" cy="154940"/>
          </a:xfrm>
        </p:grpSpPr>
        <p:sp>
          <p:nvSpPr>
            <p:cNvPr id="12" name="object 12"/>
            <p:cNvSpPr/>
            <p:nvPr/>
          </p:nvSpPr>
          <p:spPr>
            <a:xfrm>
              <a:off x="6007100" y="5020158"/>
              <a:ext cx="1442720" cy="149225"/>
            </a:xfrm>
            <a:custGeom>
              <a:avLst/>
              <a:gdLst/>
              <a:ahLst/>
              <a:cxnLst/>
              <a:rect l="l" t="t" r="r" b="b"/>
              <a:pathLst>
                <a:path w="1442720" h="149225">
                  <a:moveTo>
                    <a:pt x="1442684" y="0"/>
                  </a:moveTo>
                  <a:lnTo>
                    <a:pt x="0" y="0"/>
                  </a:lnTo>
                  <a:lnTo>
                    <a:pt x="0" y="148741"/>
                  </a:lnTo>
                  <a:lnTo>
                    <a:pt x="1442684" y="148741"/>
                  </a:lnTo>
                  <a:lnTo>
                    <a:pt x="1442684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7100" y="5020158"/>
              <a:ext cx="1442720" cy="149225"/>
            </a:xfrm>
            <a:custGeom>
              <a:avLst/>
              <a:gdLst/>
              <a:ahLst/>
              <a:cxnLst/>
              <a:rect l="l" t="t" r="r" b="b"/>
              <a:pathLst>
                <a:path w="1442720" h="149225">
                  <a:moveTo>
                    <a:pt x="0" y="148741"/>
                  </a:moveTo>
                  <a:lnTo>
                    <a:pt x="1442684" y="148741"/>
                  </a:lnTo>
                  <a:lnTo>
                    <a:pt x="1442684" y="0"/>
                  </a:lnTo>
                  <a:lnTo>
                    <a:pt x="0" y="0"/>
                  </a:lnTo>
                  <a:lnTo>
                    <a:pt x="0" y="148741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34000" y="3681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63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63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908" y="844296"/>
            <a:ext cx="1458467" cy="17068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46046"/>
            <a:ext cx="3451225" cy="4146550"/>
            <a:chOff x="0" y="1146046"/>
            <a:chExt cx="3451225" cy="41465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51" y="1146046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5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63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359400" y="253304"/>
            <a:ext cx="2033905" cy="1017269"/>
          </a:xfrm>
          <a:custGeom>
            <a:avLst/>
            <a:gdLst/>
            <a:ahLst/>
            <a:cxnLst/>
            <a:rect l="l" t="t" r="r" b="b"/>
            <a:pathLst>
              <a:path w="2033904" h="1017269">
                <a:moveTo>
                  <a:pt x="2033745" y="0"/>
                </a:moveTo>
                <a:lnTo>
                  <a:pt x="0" y="0"/>
                </a:lnTo>
                <a:lnTo>
                  <a:pt x="0" y="1016695"/>
                </a:lnTo>
                <a:lnTo>
                  <a:pt x="2033745" y="1016695"/>
                </a:lnTo>
                <a:lnTo>
                  <a:pt x="2033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67760" y="5003394"/>
            <a:ext cx="1310005" cy="181610"/>
            <a:chOff x="6067760" y="5003394"/>
            <a:chExt cx="1310005" cy="181610"/>
          </a:xfrm>
        </p:grpSpPr>
        <p:sp>
          <p:nvSpPr>
            <p:cNvPr id="12" name="object 12"/>
            <p:cNvSpPr/>
            <p:nvPr/>
          </p:nvSpPr>
          <p:spPr>
            <a:xfrm>
              <a:off x="6070600" y="5006234"/>
              <a:ext cx="1304290" cy="175895"/>
            </a:xfrm>
            <a:custGeom>
              <a:avLst/>
              <a:gdLst/>
              <a:ahLst/>
              <a:cxnLst/>
              <a:rect l="l" t="t" r="r" b="b"/>
              <a:pathLst>
                <a:path w="1304290" h="175895">
                  <a:moveTo>
                    <a:pt x="1304238" y="0"/>
                  </a:moveTo>
                  <a:lnTo>
                    <a:pt x="0" y="0"/>
                  </a:lnTo>
                  <a:lnTo>
                    <a:pt x="0" y="175365"/>
                  </a:lnTo>
                  <a:lnTo>
                    <a:pt x="1304238" y="175365"/>
                  </a:lnTo>
                  <a:lnTo>
                    <a:pt x="1304238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0600" y="5006234"/>
              <a:ext cx="1304290" cy="175895"/>
            </a:xfrm>
            <a:custGeom>
              <a:avLst/>
              <a:gdLst/>
              <a:ahLst/>
              <a:cxnLst/>
              <a:rect l="l" t="t" r="r" b="b"/>
              <a:pathLst>
                <a:path w="1304290" h="175895">
                  <a:moveTo>
                    <a:pt x="0" y="175365"/>
                  </a:moveTo>
                  <a:lnTo>
                    <a:pt x="1304238" y="175365"/>
                  </a:lnTo>
                  <a:lnTo>
                    <a:pt x="1304238" y="0"/>
                  </a:lnTo>
                  <a:lnTo>
                    <a:pt x="0" y="0"/>
                  </a:lnTo>
                  <a:lnTo>
                    <a:pt x="0" y="175365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21589" y="385570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818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818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4935" y="844296"/>
            <a:ext cx="1240536" cy="17068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32330"/>
            <a:ext cx="3451225" cy="4160520"/>
            <a:chOff x="0" y="1132330"/>
            <a:chExt cx="3451225" cy="41605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7" y="1132330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6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181600" y="327425"/>
            <a:ext cx="2273935" cy="841375"/>
          </a:xfrm>
          <a:custGeom>
            <a:avLst/>
            <a:gdLst/>
            <a:ahLst/>
            <a:cxnLst/>
            <a:rect l="l" t="t" r="r" b="b"/>
            <a:pathLst>
              <a:path w="2273934" h="841375">
                <a:moveTo>
                  <a:pt x="2273364" y="0"/>
                </a:moveTo>
                <a:lnTo>
                  <a:pt x="0" y="0"/>
                </a:lnTo>
                <a:lnTo>
                  <a:pt x="0" y="840974"/>
                </a:lnTo>
                <a:lnTo>
                  <a:pt x="2273364" y="840974"/>
                </a:lnTo>
                <a:lnTo>
                  <a:pt x="2273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29660" y="4992744"/>
            <a:ext cx="1363345" cy="191770"/>
            <a:chOff x="6029660" y="4992744"/>
            <a:chExt cx="1363345" cy="191770"/>
          </a:xfrm>
        </p:grpSpPr>
        <p:sp>
          <p:nvSpPr>
            <p:cNvPr id="12" name="object 12"/>
            <p:cNvSpPr/>
            <p:nvPr/>
          </p:nvSpPr>
          <p:spPr>
            <a:xfrm>
              <a:off x="6032500" y="4995584"/>
              <a:ext cx="1357630" cy="186055"/>
            </a:xfrm>
            <a:custGeom>
              <a:avLst/>
              <a:gdLst/>
              <a:ahLst/>
              <a:cxnLst/>
              <a:rect l="l" t="t" r="r" b="b"/>
              <a:pathLst>
                <a:path w="1357629" h="186054">
                  <a:moveTo>
                    <a:pt x="1357487" y="0"/>
                  </a:moveTo>
                  <a:lnTo>
                    <a:pt x="0" y="0"/>
                  </a:lnTo>
                  <a:lnTo>
                    <a:pt x="0" y="186015"/>
                  </a:lnTo>
                  <a:lnTo>
                    <a:pt x="1357487" y="186015"/>
                  </a:lnTo>
                  <a:lnTo>
                    <a:pt x="1357487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32500" y="4995584"/>
              <a:ext cx="1357630" cy="186055"/>
            </a:xfrm>
            <a:custGeom>
              <a:avLst/>
              <a:gdLst/>
              <a:ahLst/>
              <a:cxnLst/>
              <a:rect l="l" t="t" r="r" b="b"/>
              <a:pathLst>
                <a:path w="1357629" h="186054">
                  <a:moveTo>
                    <a:pt x="0" y="186015"/>
                  </a:moveTo>
                  <a:lnTo>
                    <a:pt x="1357487" y="186015"/>
                  </a:lnTo>
                  <a:lnTo>
                    <a:pt x="1357487" y="0"/>
                  </a:lnTo>
                  <a:lnTo>
                    <a:pt x="0" y="0"/>
                  </a:lnTo>
                  <a:lnTo>
                    <a:pt x="0" y="186015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34000" y="3681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4E4E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4E4E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4935" y="844296"/>
            <a:ext cx="1240536" cy="1691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09470"/>
            <a:ext cx="3451225" cy="4183379"/>
            <a:chOff x="0" y="1109470"/>
            <a:chExt cx="3451225" cy="418337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15" y="1109470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6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435600" y="316775"/>
            <a:ext cx="1911350" cy="852169"/>
          </a:xfrm>
          <a:custGeom>
            <a:avLst/>
            <a:gdLst/>
            <a:ahLst/>
            <a:cxnLst/>
            <a:rect l="l" t="t" r="r" b="b"/>
            <a:pathLst>
              <a:path w="1911350" h="852169">
                <a:moveTo>
                  <a:pt x="1911273" y="0"/>
                </a:moveTo>
                <a:lnTo>
                  <a:pt x="0" y="0"/>
                </a:lnTo>
                <a:lnTo>
                  <a:pt x="0" y="851624"/>
                </a:lnTo>
                <a:lnTo>
                  <a:pt x="1911273" y="851624"/>
                </a:lnTo>
                <a:lnTo>
                  <a:pt x="1911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991560" y="5025519"/>
            <a:ext cx="1459230" cy="197485"/>
            <a:chOff x="5991560" y="5025519"/>
            <a:chExt cx="1459230" cy="197485"/>
          </a:xfrm>
        </p:grpSpPr>
        <p:sp>
          <p:nvSpPr>
            <p:cNvPr id="12" name="object 12"/>
            <p:cNvSpPr/>
            <p:nvPr/>
          </p:nvSpPr>
          <p:spPr>
            <a:xfrm>
              <a:off x="5994400" y="5028359"/>
              <a:ext cx="1453515" cy="191770"/>
            </a:xfrm>
            <a:custGeom>
              <a:avLst/>
              <a:gdLst/>
              <a:ahLst/>
              <a:cxnLst/>
              <a:rect l="l" t="t" r="r" b="b"/>
              <a:pathLst>
                <a:path w="1453515" h="191770">
                  <a:moveTo>
                    <a:pt x="1453334" y="0"/>
                  </a:moveTo>
                  <a:lnTo>
                    <a:pt x="0" y="0"/>
                  </a:lnTo>
                  <a:lnTo>
                    <a:pt x="0" y="191340"/>
                  </a:lnTo>
                  <a:lnTo>
                    <a:pt x="1453334" y="191340"/>
                  </a:lnTo>
                  <a:lnTo>
                    <a:pt x="1453334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94400" y="5028359"/>
              <a:ext cx="1453515" cy="191770"/>
            </a:xfrm>
            <a:custGeom>
              <a:avLst/>
              <a:gdLst/>
              <a:ahLst/>
              <a:cxnLst/>
              <a:rect l="l" t="t" r="r" b="b"/>
              <a:pathLst>
                <a:path w="1453515" h="191770">
                  <a:moveTo>
                    <a:pt x="0" y="191340"/>
                  </a:moveTo>
                  <a:lnTo>
                    <a:pt x="1453334" y="191340"/>
                  </a:lnTo>
                  <a:lnTo>
                    <a:pt x="1453334" y="0"/>
                  </a:lnTo>
                  <a:lnTo>
                    <a:pt x="0" y="0"/>
                  </a:lnTo>
                  <a:lnTo>
                    <a:pt x="0" y="191340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08600" y="3935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2D2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2D2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4935" y="844296"/>
            <a:ext cx="1240536" cy="1691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33854"/>
            <a:ext cx="3451225" cy="4159250"/>
            <a:chOff x="0" y="1133854"/>
            <a:chExt cx="3451225" cy="41592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644" y="1133854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5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2D2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384800" y="296302"/>
            <a:ext cx="2033905" cy="910590"/>
          </a:xfrm>
          <a:custGeom>
            <a:avLst/>
            <a:gdLst/>
            <a:ahLst/>
            <a:cxnLst/>
            <a:rect l="l" t="t" r="r" b="b"/>
            <a:pathLst>
              <a:path w="2033904" h="910590">
                <a:moveTo>
                  <a:pt x="2033745" y="0"/>
                </a:moveTo>
                <a:lnTo>
                  <a:pt x="0" y="0"/>
                </a:lnTo>
                <a:lnTo>
                  <a:pt x="0" y="910197"/>
                </a:lnTo>
                <a:lnTo>
                  <a:pt x="2033745" y="910197"/>
                </a:lnTo>
                <a:lnTo>
                  <a:pt x="2033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67760" y="4974321"/>
            <a:ext cx="1358265" cy="260985"/>
            <a:chOff x="6067760" y="4974321"/>
            <a:chExt cx="1358265" cy="260985"/>
          </a:xfrm>
        </p:grpSpPr>
        <p:sp>
          <p:nvSpPr>
            <p:cNvPr id="12" name="object 12"/>
            <p:cNvSpPr/>
            <p:nvPr/>
          </p:nvSpPr>
          <p:spPr>
            <a:xfrm>
              <a:off x="6070600" y="4977161"/>
              <a:ext cx="1352550" cy="255270"/>
            </a:xfrm>
            <a:custGeom>
              <a:avLst/>
              <a:gdLst/>
              <a:ahLst/>
              <a:cxnLst/>
              <a:rect l="l" t="t" r="r" b="b"/>
              <a:pathLst>
                <a:path w="1352550" h="255270">
                  <a:moveTo>
                    <a:pt x="1352162" y="0"/>
                  </a:moveTo>
                  <a:lnTo>
                    <a:pt x="0" y="0"/>
                  </a:lnTo>
                  <a:lnTo>
                    <a:pt x="0" y="255238"/>
                  </a:lnTo>
                  <a:lnTo>
                    <a:pt x="1352162" y="255238"/>
                  </a:lnTo>
                  <a:lnTo>
                    <a:pt x="1352162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0600" y="4977161"/>
              <a:ext cx="1352550" cy="255270"/>
            </a:xfrm>
            <a:custGeom>
              <a:avLst/>
              <a:gdLst/>
              <a:ahLst/>
              <a:cxnLst/>
              <a:rect l="l" t="t" r="r" b="b"/>
              <a:pathLst>
                <a:path w="1352550" h="255270">
                  <a:moveTo>
                    <a:pt x="0" y="255238"/>
                  </a:moveTo>
                  <a:lnTo>
                    <a:pt x="1352162" y="255238"/>
                  </a:lnTo>
                  <a:lnTo>
                    <a:pt x="1352162" y="0"/>
                  </a:lnTo>
                  <a:lnTo>
                    <a:pt x="0" y="0"/>
                  </a:lnTo>
                  <a:lnTo>
                    <a:pt x="0" y="255238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00219" y="410416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242D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242D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4935" y="844296"/>
            <a:ext cx="1240536" cy="17068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46046"/>
            <a:ext cx="3451225" cy="4146550"/>
            <a:chOff x="0" y="1146046"/>
            <a:chExt cx="3451225" cy="41465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27" y="1146046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5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242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435600" y="391323"/>
            <a:ext cx="1911350" cy="777240"/>
          </a:xfrm>
          <a:custGeom>
            <a:avLst/>
            <a:gdLst/>
            <a:ahLst/>
            <a:cxnLst/>
            <a:rect l="l" t="t" r="r" b="b"/>
            <a:pathLst>
              <a:path w="1911350" h="777240">
                <a:moveTo>
                  <a:pt x="1911273" y="0"/>
                </a:moveTo>
                <a:lnTo>
                  <a:pt x="0" y="0"/>
                </a:lnTo>
                <a:lnTo>
                  <a:pt x="0" y="777076"/>
                </a:lnTo>
                <a:lnTo>
                  <a:pt x="1911273" y="777076"/>
                </a:lnTo>
                <a:lnTo>
                  <a:pt x="1911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04260" y="4993570"/>
            <a:ext cx="1454150" cy="229235"/>
            <a:chOff x="6004260" y="4993570"/>
            <a:chExt cx="1454150" cy="229235"/>
          </a:xfrm>
        </p:grpSpPr>
        <p:sp>
          <p:nvSpPr>
            <p:cNvPr id="12" name="object 12"/>
            <p:cNvSpPr/>
            <p:nvPr/>
          </p:nvSpPr>
          <p:spPr>
            <a:xfrm>
              <a:off x="6007100" y="4996410"/>
              <a:ext cx="1448435" cy="223520"/>
            </a:xfrm>
            <a:custGeom>
              <a:avLst/>
              <a:gdLst/>
              <a:ahLst/>
              <a:cxnLst/>
              <a:rect l="l" t="t" r="r" b="b"/>
              <a:pathLst>
                <a:path w="1448434" h="223520">
                  <a:moveTo>
                    <a:pt x="1448009" y="0"/>
                  </a:moveTo>
                  <a:lnTo>
                    <a:pt x="0" y="0"/>
                  </a:lnTo>
                  <a:lnTo>
                    <a:pt x="0" y="223289"/>
                  </a:lnTo>
                  <a:lnTo>
                    <a:pt x="1448009" y="223289"/>
                  </a:lnTo>
                  <a:lnTo>
                    <a:pt x="1448009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7100" y="4996410"/>
              <a:ext cx="1448435" cy="223520"/>
            </a:xfrm>
            <a:custGeom>
              <a:avLst/>
              <a:gdLst/>
              <a:ahLst/>
              <a:cxnLst/>
              <a:rect l="l" t="t" r="r" b="b"/>
              <a:pathLst>
                <a:path w="1448434" h="223520">
                  <a:moveTo>
                    <a:pt x="0" y="223289"/>
                  </a:moveTo>
                  <a:lnTo>
                    <a:pt x="1448009" y="223289"/>
                  </a:lnTo>
                  <a:lnTo>
                    <a:pt x="1448009" y="0"/>
                  </a:lnTo>
                  <a:lnTo>
                    <a:pt x="0" y="0"/>
                  </a:lnTo>
                  <a:lnTo>
                    <a:pt x="0" y="223289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08600" y="4316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08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08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4935" y="844296"/>
            <a:ext cx="1240536" cy="17068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36902"/>
            <a:ext cx="3451225" cy="4156075"/>
            <a:chOff x="0" y="1136902"/>
            <a:chExt cx="3451225" cy="41560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92" y="1136902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5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08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435600" y="352426"/>
            <a:ext cx="1970405" cy="904875"/>
          </a:xfrm>
          <a:custGeom>
            <a:avLst/>
            <a:gdLst/>
            <a:ahLst/>
            <a:cxnLst/>
            <a:rect l="l" t="t" r="r" b="b"/>
            <a:pathLst>
              <a:path w="1970404" h="904875">
                <a:moveTo>
                  <a:pt x="1969847" y="0"/>
                </a:moveTo>
                <a:lnTo>
                  <a:pt x="0" y="0"/>
                </a:lnTo>
                <a:lnTo>
                  <a:pt x="0" y="904873"/>
                </a:lnTo>
                <a:lnTo>
                  <a:pt x="1969847" y="904873"/>
                </a:lnTo>
                <a:lnTo>
                  <a:pt x="19698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42360" y="4991520"/>
            <a:ext cx="1395730" cy="218440"/>
            <a:chOff x="6042360" y="4991520"/>
            <a:chExt cx="1395730" cy="218440"/>
          </a:xfrm>
        </p:grpSpPr>
        <p:sp>
          <p:nvSpPr>
            <p:cNvPr id="12" name="object 12"/>
            <p:cNvSpPr/>
            <p:nvPr/>
          </p:nvSpPr>
          <p:spPr>
            <a:xfrm>
              <a:off x="6045200" y="4994360"/>
              <a:ext cx="1390015" cy="212725"/>
            </a:xfrm>
            <a:custGeom>
              <a:avLst/>
              <a:gdLst/>
              <a:ahLst/>
              <a:cxnLst/>
              <a:rect l="l" t="t" r="r" b="b"/>
              <a:pathLst>
                <a:path w="1390015" h="212725">
                  <a:moveTo>
                    <a:pt x="1389436" y="0"/>
                  </a:moveTo>
                  <a:lnTo>
                    <a:pt x="0" y="0"/>
                  </a:lnTo>
                  <a:lnTo>
                    <a:pt x="0" y="212639"/>
                  </a:lnTo>
                  <a:lnTo>
                    <a:pt x="1389436" y="212639"/>
                  </a:lnTo>
                  <a:lnTo>
                    <a:pt x="1389436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45200" y="4994360"/>
              <a:ext cx="1390015" cy="212725"/>
            </a:xfrm>
            <a:custGeom>
              <a:avLst/>
              <a:gdLst/>
              <a:ahLst/>
              <a:cxnLst/>
              <a:rect l="l" t="t" r="r" b="b"/>
              <a:pathLst>
                <a:path w="1390015" h="212725">
                  <a:moveTo>
                    <a:pt x="0" y="212639"/>
                  </a:moveTo>
                  <a:lnTo>
                    <a:pt x="1389436" y="212639"/>
                  </a:lnTo>
                  <a:lnTo>
                    <a:pt x="1389436" y="0"/>
                  </a:lnTo>
                  <a:lnTo>
                    <a:pt x="0" y="0"/>
                  </a:lnTo>
                  <a:lnTo>
                    <a:pt x="0" y="212639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63244" y="38812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7C3A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7C3A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4935" y="844296"/>
            <a:ext cx="1240536" cy="17068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55190"/>
            <a:ext cx="3451225" cy="4137660"/>
            <a:chOff x="0" y="1155190"/>
            <a:chExt cx="3451225" cy="41376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6" y="1155190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5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7C3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384800" y="334800"/>
            <a:ext cx="2028825" cy="846455"/>
          </a:xfrm>
          <a:custGeom>
            <a:avLst/>
            <a:gdLst/>
            <a:ahLst/>
            <a:cxnLst/>
            <a:rect l="l" t="t" r="r" b="b"/>
            <a:pathLst>
              <a:path w="2028825" h="846455">
                <a:moveTo>
                  <a:pt x="2028420" y="0"/>
                </a:moveTo>
                <a:lnTo>
                  <a:pt x="0" y="0"/>
                </a:lnTo>
                <a:lnTo>
                  <a:pt x="0" y="846299"/>
                </a:lnTo>
                <a:lnTo>
                  <a:pt x="2028420" y="846299"/>
                </a:lnTo>
                <a:lnTo>
                  <a:pt x="2028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940760" y="4984970"/>
            <a:ext cx="1443355" cy="250825"/>
            <a:chOff x="5940760" y="4984970"/>
            <a:chExt cx="1443355" cy="250825"/>
          </a:xfrm>
        </p:grpSpPr>
        <p:sp>
          <p:nvSpPr>
            <p:cNvPr id="12" name="object 12"/>
            <p:cNvSpPr/>
            <p:nvPr/>
          </p:nvSpPr>
          <p:spPr>
            <a:xfrm>
              <a:off x="5943600" y="4987810"/>
              <a:ext cx="1437640" cy="245110"/>
            </a:xfrm>
            <a:custGeom>
              <a:avLst/>
              <a:gdLst/>
              <a:ahLst/>
              <a:cxnLst/>
              <a:rect l="l" t="t" r="r" b="b"/>
              <a:pathLst>
                <a:path w="1437640" h="245110">
                  <a:moveTo>
                    <a:pt x="1437360" y="0"/>
                  </a:moveTo>
                  <a:lnTo>
                    <a:pt x="0" y="0"/>
                  </a:lnTo>
                  <a:lnTo>
                    <a:pt x="0" y="244589"/>
                  </a:lnTo>
                  <a:lnTo>
                    <a:pt x="1437360" y="244589"/>
                  </a:lnTo>
                  <a:lnTo>
                    <a:pt x="1437360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43600" y="4987810"/>
              <a:ext cx="1437640" cy="245110"/>
            </a:xfrm>
            <a:custGeom>
              <a:avLst/>
              <a:gdLst/>
              <a:ahLst/>
              <a:cxnLst/>
              <a:rect l="l" t="t" r="r" b="b"/>
              <a:pathLst>
                <a:path w="1437640" h="245110">
                  <a:moveTo>
                    <a:pt x="0" y="244589"/>
                  </a:moveTo>
                  <a:lnTo>
                    <a:pt x="1437360" y="244589"/>
                  </a:lnTo>
                  <a:lnTo>
                    <a:pt x="1437360" y="0"/>
                  </a:lnTo>
                  <a:lnTo>
                    <a:pt x="0" y="0"/>
                  </a:lnTo>
                  <a:lnTo>
                    <a:pt x="0" y="244589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24376" y="411542"/>
            <a:ext cx="13258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7554595" cy="5293360"/>
            <a:chOff x="1523" y="0"/>
            <a:chExt cx="7554595" cy="5293360"/>
          </a:xfrm>
        </p:grpSpPr>
        <p:sp>
          <p:nvSpPr>
            <p:cNvPr id="3" name="object 3"/>
            <p:cNvSpPr/>
            <p:nvPr/>
          </p:nvSpPr>
          <p:spPr>
            <a:xfrm>
              <a:off x="1523" y="0"/>
              <a:ext cx="5324475" cy="4705985"/>
            </a:xfrm>
            <a:custGeom>
              <a:avLst/>
              <a:gdLst/>
              <a:ahLst/>
              <a:cxnLst/>
              <a:rect l="l" t="t" r="r" b="b"/>
              <a:pathLst>
                <a:path w="5324475" h="4705985">
                  <a:moveTo>
                    <a:pt x="5007864" y="0"/>
                  </a:moveTo>
                  <a:lnTo>
                    <a:pt x="0" y="0"/>
                  </a:lnTo>
                  <a:lnTo>
                    <a:pt x="0" y="4007612"/>
                  </a:lnTo>
                  <a:lnTo>
                    <a:pt x="38395" y="4037152"/>
                  </a:lnTo>
                  <a:lnTo>
                    <a:pt x="77229" y="4066108"/>
                  </a:lnTo>
                  <a:lnTo>
                    <a:pt x="116494" y="4094518"/>
                  </a:lnTo>
                  <a:lnTo>
                    <a:pt x="156184" y="4122369"/>
                  </a:lnTo>
                  <a:lnTo>
                    <a:pt x="196291" y="4149648"/>
                  </a:lnTo>
                  <a:lnTo>
                    <a:pt x="236816" y="4176344"/>
                  </a:lnTo>
                  <a:lnTo>
                    <a:pt x="277748" y="4202468"/>
                  </a:lnTo>
                  <a:lnTo>
                    <a:pt x="319074" y="4228007"/>
                  </a:lnTo>
                  <a:lnTo>
                    <a:pt x="360807" y="4252937"/>
                  </a:lnTo>
                  <a:lnTo>
                    <a:pt x="402920" y="4277283"/>
                  </a:lnTo>
                  <a:lnTo>
                    <a:pt x="445427" y="4301020"/>
                  </a:lnTo>
                  <a:lnTo>
                    <a:pt x="488302" y="4324146"/>
                  </a:lnTo>
                  <a:lnTo>
                    <a:pt x="531558" y="4346663"/>
                  </a:lnTo>
                  <a:lnTo>
                    <a:pt x="575170" y="4368546"/>
                  </a:lnTo>
                  <a:lnTo>
                    <a:pt x="619150" y="4389805"/>
                  </a:lnTo>
                  <a:lnTo>
                    <a:pt x="663473" y="4410430"/>
                  </a:lnTo>
                  <a:lnTo>
                    <a:pt x="708152" y="4430407"/>
                  </a:lnTo>
                  <a:lnTo>
                    <a:pt x="753160" y="4449737"/>
                  </a:lnTo>
                  <a:lnTo>
                    <a:pt x="798525" y="4468431"/>
                  </a:lnTo>
                  <a:lnTo>
                    <a:pt x="844207" y="4486452"/>
                  </a:lnTo>
                  <a:lnTo>
                    <a:pt x="890206" y="4503801"/>
                  </a:lnTo>
                  <a:lnTo>
                    <a:pt x="936536" y="4520488"/>
                  </a:lnTo>
                  <a:lnTo>
                    <a:pt x="983170" y="4536503"/>
                  </a:lnTo>
                  <a:lnTo>
                    <a:pt x="1030109" y="4551832"/>
                  </a:lnTo>
                  <a:lnTo>
                    <a:pt x="1077353" y="4566462"/>
                  </a:lnTo>
                  <a:lnTo>
                    <a:pt x="1124889" y="4580407"/>
                  </a:lnTo>
                  <a:lnTo>
                    <a:pt x="1172705" y="4593653"/>
                  </a:lnTo>
                  <a:lnTo>
                    <a:pt x="1220812" y="4606188"/>
                  </a:lnTo>
                  <a:lnTo>
                    <a:pt x="1269238" y="4617999"/>
                  </a:lnTo>
                  <a:lnTo>
                    <a:pt x="1317879" y="4629111"/>
                  </a:lnTo>
                  <a:lnTo>
                    <a:pt x="1366773" y="4639487"/>
                  </a:lnTo>
                  <a:lnTo>
                    <a:pt x="1415923" y="4649127"/>
                  </a:lnTo>
                  <a:lnTo>
                    <a:pt x="1465326" y="4658042"/>
                  </a:lnTo>
                  <a:lnTo>
                    <a:pt x="1514983" y="4666208"/>
                  </a:lnTo>
                  <a:lnTo>
                    <a:pt x="1564894" y="4673625"/>
                  </a:lnTo>
                  <a:lnTo>
                    <a:pt x="1615059" y="4680280"/>
                  </a:lnTo>
                  <a:lnTo>
                    <a:pt x="1665477" y="4686185"/>
                  </a:lnTo>
                  <a:lnTo>
                    <a:pt x="1716024" y="4691316"/>
                  </a:lnTo>
                  <a:lnTo>
                    <a:pt x="1766824" y="4695672"/>
                  </a:lnTo>
                  <a:lnTo>
                    <a:pt x="1817877" y="4699254"/>
                  </a:lnTo>
                  <a:lnTo>
                    <a:pt x="1869058" y="4702048"/>
                  </a:lnTo>
                  <a:lnTo>
                    <a:pt x="1920494" y="4704054"/>
                  </a:lnTo>
                  <a:lnTo>
                    <a:pt x="1972183" y="4705261"/>
                  </a:lnTo>
                  <a:lnTo>
                    <a:pt x="2023999" y="4705667"/>
                  </a:lnTo>
                  <a:lnTo>
                    <a:pt x="2072005" y="4705311"/>
                  </a:lnTo>
                  <a:lnTo>
                    <a:pt x="2120011" y="4704270"/>
                  </a:lnTo>
                  <a:lnTo>
                    <a:pt x="2167763" y="4702543"/>
                  </a:lnTo>
                  <a:lnTo>
                    <a:pt x="2215388" y="4700130"/>
                  </a:lnTo>
                  <a:lnTo>
                    <a:pt x="2262886" y="4697044"/>
                  </a:lnTo>
                  <a:lnTo>
                    <a:pt x="2310130" y="4693272"/>
                  </a:lnTo>
                  <a:lnTo>
                    <a:pt x="2357247" y="4688840"/>
                  </a:lnTo>
                  <a:lnTo>
                    <a:pt x="2404110" y="4683747"/>
                  </a:lnTo>
                  <a:lnTo>
                    <a:pt x="2450846" y="4677981"/>
                  </a:lnTo>
                  <a:lnTo>
                    <a:pt x="2497328" y="4671580"/>
                  </a:lnTo>
                  <a:lnTo>
                    <a:pt x="2543683" y="4664519"/>
                  </a:lnTo>
                  <a:lnTo>
                    <a:pt x="2589657" y="4656810"/>
                  </a:lnTo>
                  <a:lnTo>
                    <a:pt x="2635631" y="4648466"/>
                  </a:lnTo>
                  <a:lnTo>
                    <a:pt x="2681224" y="4639475"/>
                  </a:lnTo>
                  <a:lnTo>
                    <a:pt x="2726690" y="4629861"/>
                  </a:lnTo>
                  <a:lnTo>
                    <a:pt x="2771902" y="4619625"/>
                  </a:lnTo>
                  <a:lnTo>
                    <a:pt x="2816860" y="4608766"/>
                  </a:lnTo>
                  <a:lnTo>
                    <a:pt x="2861691" y="4597298"/>
                  </a:lnTo>
                  <a:lnTo>
                    <a:pt x="2906141" y="4585208"/>
                  </a:lnTo>
                  <a:lnTo>
                    <a:pt x="2950337" y="4572508"/>
                  </a:lnTo>
                  <a:lnTo>
                    <a:pt x="2994406" y="4559223"/>
                  </a:lnTo>
                  <a:lnTo>
                    <a:pt x="3038094" y="4545330"/>
                  </a:lnTo>
                  <a:lnTo>
                    <a:pt x="3081655" y="4530839"/>
                  </a:lnTo>
                  <a:lnTo>
                    <a:pt x="3124835" y="4515777"/>
                  </a:lnTo>
                  <a:lnTo>
                    <a:pt x="3167761" y="4500118"/>
                  </a:lnTo>
                  <a:lnTo>
                    <a:pt x="3210433" y="4483887"/>
                  </a:lnTo>
                  <a:lnTo>
                    <a:pt x="3252851" y="4467085"/>
                  </a:lnTo>
                  <a:lnTo>
                    <a:pt x="3295015" y="4449711"/>
                  </a:lnTo>
                  <a:lnTo>
                    <a:pt x="3336798" y="4431779"/>
                  </a:lnTo>
                  <a:lnTo>
                    <a:pt x="3378327" y="4413275"/>
                  </a:lnTo>
                  <a:lnTo>
                    <a:pt x="3419602" y="4394238"/>
                  </a:lnTo>
                  <a:lnTo>
                    <a:pt x="3460496" y="4374629"/>
                  </a:lnTo>
                  <a:lnTo>
                    <a:pt x="3501136" y="4354499"/>
                  </a:lnTo>
                  <a:lnTo>
                    <a:pt x="3541395" y="4333811"/>
                  </a:lnTo>
                  <a:lnTo>
                    <a:pt x="3581400" y="4312602"/>
                  </a:lnTo>
                  <a:lnTo>
                    <a:pt x="3621024" y="4290860"/>
                  </a:lnTo>
                  <a:lnTo>
                    <a:pt x="3660393" y="4268584"/>
                  </a:lnTo>
                  <a:lnTo>
                    <a:pt x="3699383" y="4245800"/>
                  </a:lnTo>
                  <a:lnTo>
                    <a:pt x="3737991" y="4222496"/>
                  </a:lnTo>
                  <a:lnTo>
                    <a:pt x="3776345" y="4198670"/>
                  </a:lnTo>
                  <a:lnTo>
                    <a:pt x="3814317" y="4174350"/>
                  </a:lnTo>
                  <a:lnTo>
                    <a:pt x="3851910" y="4149534"/>
                  </a:lnTo>
                  <a:lnTo>
                    <a:pt x="3889248" y="4124210"/>
                  </a:lnTo>
                  <a:lnTo>
                    <a:pt x="3926078" y="4098404"/>
                  </a:lnTo>
                  <a:lnTo>
                    <a:pt x="3962654" y="4072115"/>
                  </a:lnTo>
                  <a:lnTo>
                    <a:pt x="3998849" y="4045330"/>
                  </a:lnTo>
                  <a:lnTo>
                    <a:pt x="4034663" y="4018026"/>
                  </a:lnTo>
                  <a:lnTo>
                    <a:pt x="4069968" y="3990340"/>
                  </a:lnTo>
                  <a:lnTo>
                    <a:pt x="4105021" y="3962146"/>
                  </a:lnTo>
                  <a:lnTo>
                    <a:pt x="4139691" y="3933444"/>
                  </a:lnTo>
                  <a:lnTo>
                    <a:pt x="4173981" y="3904361"/>
                  </a:lnTo>
                  <a:lnTo>
                    <a:pt x="4207764" y="3874770"/>
                  </a:lnTo>
                  <a:lnTo>
                    <a:pt x="4241165" y="3844798"/>
                  </a:lnTo>
                  <a:lnTo>
                    <a:pt x="4274185" y="3814318"/>
                  </a:lnTo>
                  <a:lnTo>
                    <a:pt x="4306824" y="3783456"/>
                  </a:lnTo>
                  <a:lnTo>
                    <a:pt x="4338955" y="3752088"/>
                  </a:lnTo>
                  <a:lnTo>
                    <a:pt x="4370705" y="3720338"/>
                  </a:lnTo>
                  <a:lnTo>
                    <a:pt x="4402074" y="3688206"/>
                  </a:lnTo>
                  <a:lnTo>
                    <a:pt x="4433062" y="3655568"/>
                  </a:lnTo>
                  <a:lnTo>
                    <a:pt x="4463415" y="3622548"/>
                  </a:lnTo>
                  <a:lnTo>
                    <a:pt x="4493514" y="3589147"/>
                  </a:lnTo>
                  <a:lnTo>
                    <a:pt x="4523105" y="3555365"/>
                  </a:lnTo>
                  <a:lnTo>
                    <a:pt x="4552188" y="3521075"/>
                  </a:lnTo>
                  <a:lnTo>
                    <a:pt x="4580890" y="3486404"/>
                  </a:lnTo>
                  <a:lnTo>
                    <a:pt x="4609084" y="3451479"/>
                  </a:lnTo>
                  <a:lnTo>
                    <a:pt x="4636770" y="3416046"/>
                  </a:lnTo>
                  <a:lnTo>
                    <a:pt x="4664075" y="3380231"/>
                  </a:lnTo>
                  <a:lnTo>
                    <a:pt x="4690745" y="3344164"/>
                  </a:lnTo>
                  <a:lnTo>
                    <a:pt x="4717161" y="3307588"/>
                  </a:lnTo>
                  <a:lnTo>
                    <a:pt x="4742942" y="3270630"/>
                  </a:lnTo>
                  <a:lnTo>
                    <a:pt x="4768215" y="3233420"/>
                  </a:lnTo>
                  <a:lnTo>
                    <a:pt x="4793107" y="3195828"/>
                  </a:lnTo>
                  <a:lnTo>
                    <a:pt x="4817364" y="3157855"/>
                  </a:lnTo>
                  <a:lnTo>
                    <a:pt x="4841240" y="3119501"/>
                  </a:lnTo>
                  <a:lnTo>
                    <a:pt x="4864481" y="3080893"/>
                  </a:lnTo>
                  <a:lnTo>
                    <a:pt x="4887341" y="3041904"/>
                  </a:lnTo>
                  <a:lnTo>
                    <a:pt x="4909566" y="3002534"/>
                  </a:lnTo>
                  <a:lnTo>
                    <a:pt x="4931283" y="2962910"/>
                  </a:lnTo>
                  <a:lnTo>
                    <a:pt x="4952492" y="2922905"/>
                  </a:lnTo>
                  <a:lnTo>
                    <a:pt x="4973193" y="2882646"/>
                  </a:lnTo>
                  <a:lnTo>
                    <a:pt x="4993386" y="2842006"/>
                  </a:lnTo>
                  <a:lnTo>
                    <a:pt x="5012944" y="2801112"/>
                  </a:lnTo>
                  <a:lnTo>
                    <a:pt x="5031994" y="2759837"/>
                  </a:lnTo>
                  <a:lnTo>
                    <a:pt x="5050536" y="2718308"/>
                  </a:lnTo>
                  <a:lnTo>
                    <a:pt x="5068443" y="2676525"/>
                  </a:lnTo>
                  <a:lnTo>
                    <a:pt x="5085842" y="2634488"/>
                  </a:lnTo>
                  <a:lnTo>
                    <a:pt x="5102606" y="2592070"/>
                  </a:lnTo>
                  <a:lnTo>
                    <a:pt x="5118862" y="2549398"/>
                  </a:lnTo>
                  <a:lnTo>
                    <a:pt x="5134483" y="2506472"/>
                  </a:lnTo>
                  <a:lnTo>
                    <a:pt x="5149596" y="2463165"/>
                  </a:lnTo>
                  <a:lnTo>
                    <a:pt x="5164074" y="2419731"/>
                  </a:lnTo>
                  <a:lnTo>
                    <a:pt x="5178044" y="2376043"/>
                  </a:lnTo>
                  <a:lnTo>
                    <a:pt x="5191252" y="2331974"/>
                  </a:lnTo>
                  <a:lnTo>
                    <a:pt x="5203952" y="2287778"/>
                  </a:lnTo>
                  <a:lnTo>
                    <a:pt x="5216017" y="2243201"/>
                  </a:lnTo>
                  <a:lnTo>
                    <a:pt x="5227574" y="2198497"/>
                  </a:lnTo>
                  <a:lnTo>
                    <a:pt x="5238369" y="2153539"/>
                  </a:lnTo>
                  <a:lnTo>
                    <a:pt x="5248656" y="2108327"/>
                  </a:lnTo>
                  <a:lnTo>
                    <a:pt x="5258308" y="2062861"/>
                  </a:lnTo>
                  <a:lnTo>
                    <a:pt x="5267198" y="2017267"/>
                  </a:lnTo>
                  <a:lnTo>
                    <a:pt x="5275580" y="1971421"/>
                  </a:lnTo>
                  <a:lnTo>
                    <a:pt x="5283327" y="1925320"/>
                  </a:lnTo>
                  <a:lnTo>
                    <a:pt x="5290312" y="1878964"/>
                  </a:lnTo>
                  <a:lnTo>
                    <a:pt x="5296789" y="1832483"/>
                  </a:lnTo>
                  <a:lnTo>
                    <a:pt x="5302504" y="1785874"/>
                  </a:lnTo>
                  <a:lnTo>
                    <a:pt x="5307584" y="1738884"/>
                  </a:lnTo>
                  <a:lnTo>
                    <a:pt x="5312029" y="1691894"/>
                  </a:lnTo>
                  <a:lnTo>
                    <a:pt x="5315839" y="1644650"/>
                  </a:lnTo>
                  <a:lnTo>
                    <a:pt x="5318887" y="1597152"/>
                  </a:lnTo>
                  <a:lnTo>
                    <a:pt x="5321300" y="1549527"/>
                  </a:lnTo>
                  <a:lnTo>
                    <a:pt x="5323078" y="1501775"/>
                  </a:lnTo>
                  <a:lnTo>
                    <a:pt x="5324094" y="1453769"/>
                  </a:lnTo>
                  <a:lnTo>
                    <a:pt x="5324475" y="1405636"/>
                  </a:lnTo>
                  <a:lnTo>
                    <a:pt x="5324094" y="1353312"/>
                  </a:lnTo>
                  <a:lnTo>
                    <a:pt x="5322824" y="1301114"/>
                  </a:lnTo>
                  <a:lnTo>
                    <a:pt x="5320792" y="1249172"/>
                  </a:lnTo>
                  <a:lnTo>
                    <a:pt x="5317871" y="1197483"/>
                  </a:lnTo>
                  <a:lnTo>
                    <a:pt x="5314315" y="1145921"/>
                  </a:lnTo>
                  <a:lnTo>
                    <a:pt x="5309743" y="1094486"/>
                  </a:lnTo>
                  <a:lnTo>
                    <a:pt x="5304536" y="1043432"/>
                  </a:lnTo>
                  <a:lnTo>
                    <a:pt x="5298567" y="992504"/>
                  </a:lnTo>
                  <a:lnTo>
                    <a:pt x="5291709" y="941832"/>
                  </a:lnTo>
                  <a:lnTo>
                    <a:pt x="5284089" y="891413"/>
                  </a:lnTo>
                  <a:lnTo>
                    <a:pt x="5275834" y="841248"/>
                  </a:lnTo>
                  <a:lnTo>
                    <a:pt x="5266690" y="791337"/>
                  </a:lnTo>
                  <a:lnTo>
                    <a:pt x="5256784" y="741679"/>
                  </a:lnTo>
                  <a:lnTo>
                    <a:pt x="5246243" y="692276"/>
                  </a:lnTo>
                  <a:lnTo>
                    <a:pt x="5234813" y="643254"/>
                  </a:lnTo>
                  <a:lnTo>
                    <a:pt x="5222748" y="594360"/>
                  </a:lnTo>
                  <a:lnTo>
                    <a:pt x="5209921" y="545846"/>
                  </a:lnTo>
                  <a:lnTo>
                    <a:pt x="5196459" y="497459"/>
                  </a:lnTo>
                  <a:lnTo>
                    <a:pt x="5182235" y="449579"/>
                  </a:lnTo>
                  <a:lnTo>
                    <a:pt x="5167249" y="401827"/>
                  </a:lnTo>
                  <a:lnTo>
                    <a:pt x="5151628" y="354457"/>
                  </a:lnTo>
                  <a:lnTo>
                    <a:pt x="5135245" y="307466"/>
                  </a:lnTo>
                  <a:lnTo>
                    <a:pt x="5118227" y="260730"/>
                  </a:lnTo>
                  <a:lnTo>
                    <a:pt x="5100447" y="214249"/>
                  </a:lnTo>
                  <a:lnTo>
                    <a:pt x="5082159" y="168148"/>
                  </a:lnTo>
                  <a:lnTo>
                    <a:pt x="5062982" y="122427"/>
                  </a:lnTo>
                  <a:lnTo>
                    <a:pt x="5043297" y="77088"/>
                  </a:lnTo>
                  <a:lnTo>
                    <a:pt x="5022850" y="32003"/>
                  </a:lnTo>
                  <a:lnTo>
                    <a:pt x="5007864" y="0"/>
                  </a:lnTo>
                  <a:close/>
                </a:path>
              </a:pathLst>
            </a:custGeom>
            <a:solidFill>
              <a:srgbClr val="E6E6E6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6632" y="999742"/>
              <a:ext cx="2499360" cy="42931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719" y="1946148"/>
              <a:ext cx="1371600" cy="1371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66866" y="4246609"/>
            <a:ext cx="94488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5"/>
              </a:lnSpc>
            </a:pPr>
            <a:r>
              <a:rPr sz="800" b="1" spc="-114" dirty="0">
                <a:solidFill>
                  <a:srgbClr val="2997E2"/>
                </a:solidFill>
                <a:latin typeface="Trebuchet MS"/>
                <a:cs typeface="Trebuchet MS"/>
                <a:hlinkClick r:id="rId4"/>
              </a:rPr>
              <a:t>www.locallygroomed.com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19742" y="820505"/>
            <a:ext cx="4539615" cy="4478655"/>
            <a:chOff x="3019742" y="820505"/>
            <a:chExt cx="4539615" cy="4478655"/>
          </a:xfrm>
        </p:grpSpPr>
        <p:sp>
          <p:nvSpPr>
            <p:cNvPr id="8" name="object 8"/>
            <p:cNvSpPr/>
            <p:nvPr/>
          </p:nvSpPr>
          <p:spPr>
            <a:xfrm>
              <a:off x="3022599" y="1855670"/>
              <a:ext cx="1480185" cy="1687830"/>
            </a:xfrm>
            <a:custGeom>
              <a:avLst/>
              <a:gdLst/>
              <a:ahLst/>
              <a:cxnLst/>
              <a:rect l="l" t="t" r="r" b="b"/>
              <a:pathLst>
                <a:path w="1480185" h="1687829">
                  <a:moveTo>
                    <a:pt x="1479959" y="0"/>
                  </a:moveTo>
                  <a:lnTo>
                    <a:pt x="0" y="0"/>
                  </a:lnTo>
                  <a:lnTo>
                    <a:pt x="0" y="1687629"/>
                  </a:lnTo>
                  <a:lnTo>
                    <a:pt x="1479959" y="1687629"/>
                  </a:lnTo>
                  <a:lnTo>
                    <a:pt x="1479959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22599" y="1855670"/>
              <a:ext cx="1480185" cy="1687830"/>
            </a:xfrm>
            <a:custGeom>
              <a:avLst/>
              <a:gdLst/>
              <a:ahLst/>
              <a:cxnLst/>
              <a:rect l="l" t="t" r="r" b="b"/>
              <a:pathLst>
                <a:path w="1480185" h="1687829">
                  <a:moveTo>
                    <a:pt x="0" y="1687629"/>
                  </a:moveTo>
                  <a:lnTo>
                    <a:pt x="1479959" y="1687629"/>
                  </a:lnTo>
                  <a:lnTo>
                    <a:pt x="1479959" y="0"/>
                  </a:lnTo>
                  <a:lnTo>
                    <a:pt x="0" y="0"/>
                  </a:lnTo>
                  <a:lnTo>
                    <a:pt x="0" y="1687629"/>
                  </a:lnTo>
                  <a:close/>
                </a:path>
              </a:pathLst>
            </a:custGeom>
            <a:ln w="5679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32400" y="3830089"/>
              <a:ext cx="1970405" cy="399415"/>
            </a:xfrm>
            <a:custGeom>
              <a:avLst/>
              <a:gdLst/>
              <a:ahLst/>
              <a:cxnLst/>
              <a:rect l="l" t="t" r="r" b="b"/>
              <a:pathLst>
                <a:path w="1970404" h="399414">
                  <a:moveTo>
                    <a:pt x="1969847" y="0"/>
                  </a:moveTo>
                  <a:lnTo>
                    <a:pt x="0" y="0"/>
                  </a:lnTo>
                  <a:lnTo>
                    <a:pt x="0" y="399010"/>
                  </a:lnTo>
                  <a:lnTo>
                    <a:pt x="1969847" y="399010"/>
                  </a:lnTo>
                  <a:lnTo>
                    <a:pt x="1969847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32400" y="3830089"/>
              <a:ext cx="1970405" cy="399415"/>
            </a:xfrm>
            <a:custGeom>
              <a:avLst/>
              <a:gdLst/>
              <a:ahLst/>
              <a:cxnLst/>
              <a:rect l="l" t="t" r="r" b="b"/>
              <a:pathLst>
                <a:path w="1970404" h="399414">
                  <a:moveTo>
                    <a:pt x="0" y="399010"/>
                  </a:moveTo>
                  <a:lnTo>
                    <a:pt x="1969847" y="399010"/>
                  </a:lnTo>
                  <a:lnTo>
                    <a:pt x="1969847" y="0"/>
                  </a:lnTo>
                  <a:lnTo>
                    <a:pt x="0" y="0"/>
                  </a:lnTo>
                  <a:lnTo>
                    <a:pt x="0" y="399010"/>
                  </a:lnTo>
                  <a:close/>
                </a:path>
              </a:pathLst>
            </a:custGeom>
            <a:ln w="5679">
              <a:solidFill>
                <a:srgbClr val="FCFC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13400" y="823363"/>
              <a:ext cx="1943100" cy="4472940"/>
            </a:xfrm>
            <a:custGeom>
              <a:avLst/>
              <a:gdLst/>
              <a:ahLst/>
              <a:cxnLst/>
              <a:rect l="l" t="t" r="r" b="b"/>
              <a:pathLst>
                <a:path w="1943100" h="4472940">
                  <a:moveTo>
                    <a:pt x="1942592" y="0"/>
                  </a:moveTo>
                  <a:lnTo>
                    <a:pt x="0" y="0"/>
                  </a:lnTo>
                  <a:lnTo>
                    <a:pt x="0" y="4472536"/>
                  </a:lnTo>
                  <a:lnTo>
                    <a:pt x="1942592" y="4472536"/>
                  </a:lnTo>
                  <a:lnTo>
                    <a:pt x="1942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13400" y="823363"/>
              <a:ext cx="1943100" cy="4472940"/>
            </a:xfrm>
            <a:custGeom>
              <a:avLst/>
              <a:gdLst/>
              <a:ahLst/>
              <a:cxnLst/>
              <a:rect l="l" t="t" r="r" b="b"/>
              <a:pathLst>
                <a:path w="1943100" h="4472940">
                  <a:moveTo>
                    <a:pt x="1942592" y="0"/>
                  </a:moveTo>
                  <a:lnTo>
                    <a:pt x="0" y="0"/>
                  </a:lnTo>
                  <a:lnTo>
                    <a:pt x="0" y="4472536"/>
                  </a:lnTo>
                  <a:lnTo>
                    <a:pt x="1942592" y="4472536"/>
                  </a:lnTo>
                </a:path>
              </a:pathLst>
            </a:custGeom>
            <a:ln w="56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81600" y="2583019"/>
              <a:ext cx="963930" cy="2662555"/>
            </a:xfrm>
            <a:custGeom>
              <a:avLst/>
              <a:gdLst/>
              <a:ahLst/>
              <a:cxnLst/>
              <a:rect l="l" t="t" r="r" b="b"/>
              <a:pathLst>
                <a:path w="963929" h="2662554">
                  <a:moveTo>
                    <a:pt x="963446" y="0"/>
                  </a:moveTo>
                  <a:lnTo>
                    <a:pt x="0" y="0"/>
                  </a:lnTo>
                  <a:lnTo>
                    <a:pt x="0" y="2662080"/>
                  </a:lnTo>
                  <a:lnTo>
                    <a:pt x="963446" y="2662080"/>
                  </a:lnTo>
                  <a:lnTo>
                    <a:pt x="963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81600" y="2583019"/>
              <a:ext cx="963930" cy="2662555"/>
            </a:xfrm>
            <a:custGeom>
              <a:avLst/>
              <a:gdLst/>
              <a:ahLst/>
              <a:cxnLst/>
              <a:rect l="l" t="t" r="r" b="b"/>
              <a:pathLst>
                <a:path w="963929" h="2662554">
                  <a:moveTo>
                    <a:pt x="0" y="2662080"/>
                  </a:moveTo>
                  <a:lnTo>
                    <a:pt x="963446" y="2662080"/>
                  </a:lnTo>
                  <a:lnTo>
                    <a:pt x="963446" y="0"/>
                  </a:lnTo>
                  <a:lnTo>
                    <a:pt x="0" y="0"/>
                  </a:lnTo>
                  <a:lnTo>
                    <a:pt x="0" y="2662080"/>
                  </a:lnTo>
                  <a:close/>
                </a:path>
              </a:pathLst>
            </a:custGeom>
            <a:ln w="56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38700" y="4361439"/>
              <a:ext cx="521970" cy="388620"/>
            </a:xfrm>
            <a:custGeom>
              <a:avLst/>
              <a:gdLst/>
              <a:ahLst/>
              <a:cxnLst/>
              <a:rect l="l" t="t" r="r" b="b"/>
              <a:pathLst>
                <a:path w="521970" h="388620">
                  <a:moveTo>
                    <a:pt x="521482" y="0"/>
                  </a:moveTo>
                  <a:lnTo>
                    <a:pt x="0" y="0"/>
                  </a:lnTo>
                  <a:lnTo>
                    <a:pt x="0" y="388360"/>
                  </a:lnTo>
                  <a:lnTo>
                    <a:pt x="521482" y="388360"/>
                  </a:lnTo>
                  <a:lnTo>
                    <a:pt x="52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8700" y="4361439"/>
              <a:ext cx="521970" cy="388620"/>
            </a:xfrm>
            <a:custGeom>
              <a:avLst/>
              <a:gdLst/>
              <a:ahLst/>
              <a:cxnLst/>
              <a:rect l="l" t="t" r="r" b="b"/>
              <a:pathLst>
                <a:path w="521970" h="388620">
                  <a:moveTo>
                    <a:pt x="0" y="388360"/>
                  </a:moveTo>
                  <a:lnTo>
                    <a:pt x="521482" y="388360"/>
                  </a:lnTo>
                  <a:lnTo>
                    <a:pt x="521482" y="0"/>
                  </a:lnTo>
                  <a:lnTo>
                    <a:pt x="0" y="0"/>
                  </a:lnTo>
                  <a:lnTo>
                    <a:pt x="0" y="388360"/>
                  </a:lnTo>
                  <a:close/>
                </a:path>
              </a:pathLst>
            </a:custGeom>
            <a:ln w="56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6299" y="1488080"/>
              <a:ext cx="1191619" cy="119161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416299" y="2641458"/>
            <a:ext cx="120523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37100" y="3974958"/>
            <a:ext cx="2691765" cy="884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0">
              <a:lnSpc>
                <a:spcPct val="100000"/>
              </a:lnSpc>
              <a:spcBef>
                <a:spcPts val="100"/>
              </a:spcBef>
            </a:pPr>
            <a:r>
              <a:rPr sz="1800" b="1" i="1" spc="-50" dirty="0">
                <a:solidFill>
                  <a:srgbClr val="202020"/>
                </a:solidFill>
                <a:latin typeface="Arial"/>
                <a:cs typeface="Arial"/>
              </a:rPr>
              <a:t>contact</a:t>
            </a: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202020"/>
                </a:solidFill>
                <a:latin typeface="Arial"/>
                <a:cs typeface="Arial"/>
              </a:rPr>
              <a:t>us</a:t>
            </a:r>
            <a:endParaRPr sz="1800">
              <a:latin typeface="Arial"/>
              <a:cs typeface="Arial"/>
            </a:endParaRPr>
          </a:p>
          <a:p>
            <a:pPr marL="25400" marR="5080" indent="-12700">
              <a:lnSpc>
                <a:spcPct val="134600"/>
              </a:lnSpc>
              <a:spcBef>
                <a:spcPts val="400"/>
              </a:spcBef>
            </a:pPr>
            <a:r>
              <a:rPr sz="1300" b="1" dirty="0">
                <a:solidFill>
                  <a:srgbClr val="202020"/>
                </a:solidFill>
                <a:latin typeface="Arial"/>
                <a:cs typeface="Arial"/>
              </a:rPr>
              <a:t>Email-</a:t>
            </a:r>
            <a:r>
              <a:rPr sz="1300" b="1" spc="35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02020"/>
                </a:solidFill>
                <a:latin typeface="Arial"/>
                <a:cs typeface="Arial"/>
                <a:hlinkClick r:id="rId6"/>
              </a:rPr>
              <a:t>info.yuvawear@gmail.com</a:t>
            </a:r>
            <a:r>
              <a:rPr sz="1300" b="1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02020"/>
                </a:solidFill>
                <a:latin typeface="Arial"/>
                <a:cs typeface="Arial"/>
              </a:rPr>
              <a:t>Ph</a:t>
            </a:r>
            <a:r>
              <a:rPr sz="1300" b="1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02020"/>
                </a:solidFill>
                <a:latin typeface="Arial"/>
                <a:cs typeface="Arial"/>
              </a:rPr>
              <a:t>no.</a:t>
            </a:r>
            <a:r>
              <a:rPr sz="1300" b="1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02020"/>
                </a:solidFill>
                <a:latin typeface="Arial"/>
                <a:cs typeface="Arial"/>
              </a:rPr>
              <a:t>+919266969958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12513" y="4285996"/>
            <a:ext cx="2891790" cy="5715"/>
          </a:xfrm>
          <a:custGeom>
            <a:avLst/>
            <a:gdLst/>
            <a:ahLst/>
            <a:cxnLst/>
            <a:rect l="l" t="t" r="r" b="b"/>
            <a:pathLst>
              <a:path w="2891790" h="5714">
                <a:moveTo>
                  <a:pt x="0" y="0"/>
                </a:moveTo>
                <a:lnTo>
                  <a:pt x="2891409" y="5333"/>
                </a:lnTo>
              </a:path>
            </a:pathLst>
          </a:custGeom>
          <a:ln w="25400">
            <a:solidFill>
              <a:srgbClr val="D0A6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818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818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2744" y="844296"/>
            <a:ext cx="1242059" cy="1691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33854"/>
            <a:ext cx="3451225" cy="4159250"/>
            <a:chOff x="0" y="1133854"/>
            <a:chExt cx="3451225" cy="41592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" y="1133854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5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067760" y="5001343"/>
            <a:ext cx="1347470" cy="170815"/>
            <a:chOff x="6067760" y="5001343"/>
            <a:chExt cx="1347470" cy="170815"/>
          </a:xfrm>
        </p:grpSpPr>
        <p:sp>
          <p:nvSpPr>
            <p:cNvPr id="11" name="object 11"/>
            <p:cNvSpPr/>
            <p:nvPr/>
          </p:nvSpPr>
          <p:spPr>
            <a:xfrm>
              <a:off x="6070600" y="5004183"/>
              <a:ext cx="1341755" cy="165100"/>
            </a:xfrm>
            <a:custGeom>
              <a:avLst/>
              <a:gdLst/>
              <a:ahLst/>
              <a:cxnLst/>
              <a:rect l="l" t="t" r="r" b="b"/>
              <a:pathLst>
                <a:path w="1341754" h="165100">
                  <a:moveTo>
                    <a:pt x="1341512" y="0"/>
                  </a:moveTo>
                  <a:lnTo>
                    <a:pt x="0" y="0"/>
                  </a:lnTo>
                  <a:lnTo>
                    <a:pt x="0" y="164715"/>
                  </a:lnTo>
                  <a:lnTo>
                    <a:pt x="1341512" y="164715"/>
                  </a:lnTo>
                  <a:lnTo>
                    <a:pt x="1341512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70600" y="5004183"/>
              <a:ext cx="1341755" cy="165100"/>
            </a:xfrm>
            <a:custGeom>
              <a:avLst/>
              <a:gdLst/>
              <a:ahLst/>
              <a:cxnLst/>
              <a:rect l="l" t="t" r="r" b="b"/>
              <a:pathLst>
                <a:path w="1341754" h="165100">
                  <a:moveTo>
                    <a:pt x="0" y="164715"/>
                  </a:moveTo>
                  <a:lnTo>
                    <a:pt x="1341512" y="164715"/>
                  </a:lnTo>
                  <a:lnTo>
                    <a:pt x="1341512" y="0"/>
                  </a:lnTo>
                  <a:lnTo>
                    <a:pt x="0" y="0"/>
                  </a:lnTo>
                  <a:lnTo>
                    <a:pt x="0" y="164715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45100" y="73313"/>
            <a:ext cx="2212975" cy="1082675"/>
            <a:chOff x="5245100" y="73313"/>
            <a:chExt cx="2212975" cy="1082675"/>
          </a:xfrm>
        </p:grpSpPr>
        <p:sp>
          <p:nvSpPr>
            <p:cNvPr id="14" name="object 14"/>
            <p:cNvSpPr/>
            <p:nvPr/>
          </p:nvSpPr>
          <p:spPr>
            <a:xfrm>
              <a:off x="5245100" y="293425"/>
              <a:ext cx="2188210" cy="862330"/>
            </a:xfrm>
            <a:custGeom>
              <a:avLst/>
              <a:gdLst/>
              <a:ahLst/>
              <a:cxnLst/>
              <a:rect l="l" t="t" r="r" b="b"/>
              <a:pathLst>
                <a:path w="2188209" h="862330">
                  <a:moveTo>
                    <a:pt x="2188167" y="0"/>
                  </a:moveTo>
                  <a:lnTo>
                    <a:pt x="0" y="0"/>
                  </a:lnTo>
                  <a:lnTo>
                    <a:pt x="0" y="862274"/>
                  </a:lnTo>
                  <a:lnTo>
                    <a:pt x="2188167" y="862274"/>
                  </a:lnTo>
                  <a:lnTo>
                    <a:pt x="2188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7800" y="73313"/>
              <a:ext cx="929986" cy="92998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372100" y="3681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3C4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3C4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2744" y="844296"/>
            <a:ext cx="1242059" cy="1691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33854"/>
            <a:ext cx="3451225" cy="4159250"/>
            <a:chOff x="0" y="1133854"/>
            <a:chExt cx="3451225" cy="41592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31" y="1133854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5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3C43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461000" y="423273"/>
            <a:ext cx="1943735" cy="745490"/>
          </a:xfrm>
          <a:custGeom>
            <a:avLst/>
            <a:gdLst/>
            <a:ahLst/>
            <a:cxnLst/>
            <a:rect l="l" t="t" r="r" b="b"/>
            <a:pathLst>
              <a:path w="1943734" h="745490">
                <a:moveTo>
                  <a:pt x="1943222" y="0"/>
                </a:moveTo>
                <a:lnTo>
                  <a:pt x="0" y="0"/>
                </a:lnTo>
                <a:lnTo>
                  <a:pt x="0" y="745126"/>
                </a:lnTo>
                <a:lnTo>
                  <a:pt x="1943222" y="745126"/>
                </a:lnTo>
                <a:lnTo>
                  <a:pt x="1943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42360" y="5019368"/>
            <a:ext cx="1326515" cy="165100"/>
            <a:chOff x="6042360" y="5019368"/>
            <a:chExt cx="1326515" cy="165100"/>
          </a:xfrm>
        </p:grpSpPr>
        <p:sp>
          <p:nvSpPr>
            <p:cNvPr id="12" name="object 12"/>
            <p:cNvSpPr/>
            <p:nvPr/>
          </p:nvSpPr>
          <p:spPr>
            <a:xfrm>
              <a:off x="6045200" y="5022208"/>
              <a:ext cx="1320800" cy="159385"/>
            </a:xfrm>
            <a:custGeom>
              <a:avLst/>
              <a:gdLst/>
              <a:ahLst/>
              <a:cxnLst/>
              <a:rect l="l" t="t" r="r" b="b"/>
              <a:pathLst>
                <a:path w="1320800" h="159385">
                  <a:moveTo>
                    <a:pt x="1320213" y="0"/>
                  </a:moveTo>
                  <a:lnTo>
                    <a:pt x="0" y="0"/>
                  </a:lnTo>
                  <a:lnTo>
                    <a:pt x="0" y="159391"/>
                  </a:lnTo>
                  <a:lnTo>
                    <a:pt x="1320213" y="159391"/>
                  </a:lnTo>
                  <a:lnTo>
                    <a:pt x="1320213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45200" y="5022208"/>
              <a:ext cx="1320800" cy="159385"/>
            </a:xfrm>
            <a:custGeom>
              <a:avLst/>
              <a:gdLst/>
              <a:ahLst/>
              <a:cxnLst/>
              <a:rect l="l" t="t" r="r" b="b"/>
              <a:pathLst>
                <a:path w="1320800" h="159385">
                  <a:moveTo>
                    <a:pt x="0" y="159391"/>
                  </a:moveTo>
                  <a:lnTo>
                    <a:pt x="1320213" y="159391"/>
                  </a:lnTo>
                  <a:lnTo>
                    <a:pt x="1320213" y="0"/>
                  </a:lnTo>
                  <a:lnTo>
                    <a:pt x="0" y="0"/>
                  </a:lnTo>
                  <a:lnTo>
                    <a:pt x="0" y="159391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34000" y="3554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63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63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2744" y="844296"/>
            <a:ext cx="1243583" cy="1691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29282"/>
            <a:ext cx="3451225" cy="4163695"/>
            <a:chOff x="0" y="1129282"/>
            <a:chExt cx="3451225" cy="41636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31" y="1129282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6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63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181600" y="252507"/>
            <a:ext cx="2263140" cy="1144905"/>
          </a:xfrm>
          <a:custGeom>
            <a:avLst/>
            <a:gdLst/>
            <a:ahLst/>
            <a:cxnLst/>
            <a:rect l="l" t="t" r="r" b="b"/>
            <a:pathLst>
              <a:path w="2263140" h="1144905">
                <a:moveTo>
                  <a:pt x="2262715" y="0"/>
                </a:moveTo>
                <a:lnTo>
                  <a:pt x="0" y="0"/>
                </a:lnTo>
                <a:lnTo>
                  <a:pt x="0" y="1144492"/>
                </a:lnTo>
                <a:lnTo>
                  <a:pt x="2262715" y="1144492"/>
                </a:lnTo>
                <a:lnTo>
                  <a:pt x="22627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67760" y="4978820"/>
            <a:ext cx="1347470" cy="218440"/>
            <a:chOff x="6067760" y="4978820"/>
            <a:chExt cx="1347470" cy="218440"/>
          </a:xfrm>
        </p:grpSpPr>
        <p:sp>
          <p:nvSpPr>
            <p:cNvPr id="12" name="object 12"/>
            <p:cNvSpPr/>
            <p:nvPr/>
          </p:nvSpPr>
          <p:spPr>
            <a:xfrm>
              <a:off x="6070600" y="4981660"/>
              <a:ext cx="1341755" cy="212725"/>
            </a:xfrm>
            <a:custGeom>
              <a:avLst/>
              <a:gdLst/>
              <a:ahLst/>
              <a:cxnLst/>
              <a:rect l="l" t="t" r="r" b="b"/>
              <a:pathLst>
                <a:path w="1341754" h="212725">
                  <a:moveTo>
                    <a:pt x="1341512" y="0"/>
                  </a:moveTo>
                  <a:lnTo>
                    <a:pt x="0" y="0"/>
                  </a:lnTo>
                  <a:lnTo>
                    <a:pt x="0" y="212639"/>
                  </a:lnTo>
                  <a:lnTo>
                    <a:pt x="1341512" y="212639"/>
                  </a:lnTo>
                  <a:lnTo>
                    <a:pt x="1341512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0600" y="4981660"/>
              <a:ext cx="1341755" cy="212725"/>
            </a:xfrm>
            <a:custGeom>
              <a:avLst/>
              <a:gdLst/>
              <a:ahLst/>
              <a:cxnLst/>
              <a:rect l="l" t="t" r="r" b="b"/>
              <a:pathLst>
                <a:path w="1341754" h="212725">
                  <a:moveTo>
                    <a:pt x="0" y="212639"/>
                  </a:moveTo>
                  <a:lnTo>
                    <a:pt x="1341512" y="212639"/>
                  </a:lnTo>
                  <a:lnTo>
                    <a:pt x="1341512" y="0"/>
                  </a:lnTo>
                  <a:lnTo>
                    <a:pt x="0" y="0"/>
                  </a:lnTo>
                  <a:lnTo>
                    <a:pt x="0" y="212639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13045" y="38812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2744" y="844296"/>
            <a:ext cx="1242059" cy="1691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06422"/>
            <a:ext cx="3451225" cy="4186554"/>
            <a:chOff x="0" y="1106422"/>
            <a:chExt cx="3451225" cy="418655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23" y="1106422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5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346700" y="236105"/>
            <a:ext cx="2049780" cy="1059815"/>
          </a:xfrm>
          <a:custGeom>
            <a:avLst/>
            <a:gdLst/>
            <a:ahLst/>
            <a:cxnLst/>
            <a:rect l="l" t="t" r="r" b="b"/>
            <a:pathLst>
              <a:path w="2049779" h="1059815">
                <a:moveTo>
                  <a:pt x="2049720" y="0"/>
                </a:moveTo>
                <a:lnTo>
                  <a:pt x="0" y="0"/>
                </a:lnTo>
                <a:lnTo>
                  <a:pt x="0" y="1059294"/>
                </a:lnTo>
                <a:lnTo>
                  <a:pt x="2049720" y="1059294"/>
                </a:lnTo>
                <a:lnTo>
                  <a:pt x="2049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902660" y="5014869"/>
            <a:ext cx="1576705" cy="208279"/>
            <a:chOff x="5902660" y="5014869"/>
            <a:chExt cx="1576705" cy="208279"/>
          </a:xfrm>
        </p:grpSpPr>
        <p:sp>
          <p:nvSpPr>
            <p:cNvPr id="12" name="object 12"/>
            <p:cNvSpPr/>
            <p:nvPr/>
          </p:nvSpPr>
          <p:spPr>
            <a:xfrm>
              <a:off x="5905500" y="5017709"/>
              <a:ext cx="1570990" cy="202565"/>
            </a:xfrm>
            <a:custGeom>
              <a:avLst/>
              <a:gdLst/>
              <a:ahLst/>
              <a:cxnLst/>
              <a:rect l="l" t="t" r="r" b="b"/>
              <a:pathLst>
                <a:path w="1570990" h="202564">
                  <a:moveTo>
                    <a:pt x="1570481" y="0"/>
                  </a:moveTo>
                  <a:lnTo>
                    <a:pt x="0" y="0"/>
                  </a:lnTo>
                  <a:lnTo>
                    <a:pt x="0" y="201990"/>
                  </a:lnTo>
                  <a:lnTo>
                    <a:pt x="1570481" y="201990"/>
                  </a:lnTo>
                  <a:lnTo>
                    <a:pt x="1570481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05500" y="5017709"/>
              <a:ext cx="1570990" cy="202565"/>
            </a:xfrm>
            <a:custGeom>
              <a:avLst/>
              <a:gdLst/>
              <a:ahLst/>
              <a:cxnLst/>
              <a:rect l="l" t="t" r="r" b="b"/>
              <a:pathLst>
                <a:path w="1570990" h="202564">
                  <a:moveTo>
                    <a:pt x="0" y="201990"/>
                  </a:moveTo>
                  <a:lnTo>
                    <a:pt x="1570481" y="201990"/>
                  </a:lnTo>
                  <a:lnTo>
                    <a:pt x="1570481" y="0"/>
                  </a:lnTo>
                  <a:lnTo>
                    <a:pt x="0" y="0"/>
                  </a:lnTo>
                  <a:lnTo>
                    <a:pt x="0" y="201990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46700" y="380423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08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08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2744" y="844296"/>
            <a:ext cx="1242059" cy="1691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12518"/>
            <a:ext cx="3451225" cy="4180204"/>
            <a:chOff x="0" y="1112518"/>
            <a:chExt cx="3451225" cy="418020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463" y="1112518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6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08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308600" y="187355"/>
            <a:ext cx="2178050" cy="1069975"/>
          </a:xfrm>
          <a:custGeom>
            <a:avLst/>
            <a:gdLst/>
            <a:ahLst/>
            <a:cxnLst/>
            <a:rect l="l" t="t" r="r" b="b"/>
            <a:pathLst>
              <a:path w="2178050" h="1069975">
                <a:moveTo>
                  <a:pt x="2177517" y="0"/>
                </a:moveTo>
                <a:lnTo>
                  <a:pt x="0" y="0"/>
                </a:lnTo>
                <a:lnTo>
                  <a:pt x="0" y="1069944"/>
                </a:lnTo>
                <a:lnTo>
                  <a:pt x="2177517" y="1069944"/>
                </a:lnTo>
                <a:lnTo>
                  <a:pt x="2177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42360" y="5031243"/>
            <a:ext cx="1347470" cy="128270"/>
            <a:chOff x="6042360" y="5031243"/>
            <a:chExt cx="1347470" cy="128270"/>
          </a:xfrm>
        </p:grpSpPr>
        <p:sp>
          <p:nvSpPr>
            <p:cNvPr id="12" name="object 12"/>
            <p:cNvSpPr/>
            <p:nvPr/>
          </p:nvSpPr>
          <p:spPr>
            <a:xfrm>
              <a:off x="6045200" y="5034083"/>
              <a:ext cx="1341755" cy="122555"/>
            </a:xfrm>
            <a:custGeom>
              <a:avLst/>
              <a:gdLst/>
              <a:ahLst/>
              <a:cxnLst/>
              <a:rect l="l" t="t" r="r" b="b"/>
              <a:pathLst>
                <a:path w="1341754" h="122554">
                  <a:moveTo>
                    <a:pt x="1341512" y="0"/>
                  </a:moveTo>
                  <a:lnTo>
                    <a:pt x="0" y="0"/>
                  </a:lnTo>
                  <a:lnTo>
                    <a:pt x="0" y="122116"/>
                  </a:lnTo>
                  <a:lnTo>
                    <a:pt x="1341512" y="122116"/>
                  </a:lnTo>
                  <a:lnTo>
                    <a:pt x="1341512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45200" y="5034083"/>
              <a:ext cx="1341755" cy="122555"/>
            </a:xfrm>
            <a:custGeom>
              <a:avLst/>
              <a:gdLst/>
              <a:ahLst/>
              <a:cxnLst/>
              <a:rect l="l" t="t" r="r" b="b"/>
              <a:pathLst>
                <a:path w="1341754" h="122554">
                  <a:moveTo>
                    <a:pt x="0" y="122116"/>
                  </a:moveTo>
                  <a:lnTo>
                    <a:pt x="1341512" y="122116"/>
                  </a:lnTo>
                  <a:lnTo>
                    <a:pt x="1341512" y="0"/>
                  </a:lnTo>
                  <a:lnTo>
                    <a:pt x="0" y="0"/>
                  </a:lnTo>
                  <a:lnTo>
                    <a:pt x="0" y="122116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08600" y="3427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292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292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1162810"/>
            <a:ext cx="3451225" cy="4130040"/>
            <a:chOff x="0" y="1162810"/>
            <a:chExt cx="3451225" cy="41300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828" y="1162810"/>
              <a:ext cx="3086100" cy="4114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5202935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292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410200" y="204156"/>
            <a:ext cx="1927860" cy="1091565"/>
            <a:chOff x="5410200" y="204156"/>
            <a:chExt cx="1927860" cy="109156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0908" y="844295"/>
              <a:ext cx="1458467" cy="731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10200" y="204156"/>
              <a:ext cx="1927860" cy="1091565"/>
            </a:xfrm>
            <a:custGeom>
              <a:avLst/>
              <a:gdLst/>
              <a:ahLst/>
              <a:cxnLst/>
              <a:rect l="l" t="t" r="r" b="b"/>
              <a:pathLst>
                <a:path w="1927859" h="1091565">
                  <a:moveTo>
                    <a:pt x="1927248" y="0"/>
                  </a:moveTo>
                  <a:lnTo>
                    <a:pt x="0" y="0"/>
                  </a:lnTo>
                  <a:lnTo>
                    <a:pt x="0" y="1091243"/>
                  </a:lnTo>
                  <a:lnTo>
                    <a:pt x="1927248" y="1091243"/>
                  </a:lnTo>
                  <a:lnTo>
                    <a:pt x="1927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978860" y="5003394"/>
            <a:ext cx="1475105" cy="181610"/>
            <a:chOff x="5978860" y="5003394"/>
            <a:chExt cx="1475105" cy="181610"/>
          </a:xfrm>
        </p:grpSpPr>
        <p:sp>
          <p:nvSpPr>
            <p:cNvPr id="13" name="object 13"/>
            <p:cNvSpPr/>
            <p:nvPr/>
          </p:nvSpPr>
          <p:spPr>
            <a:xfrm>
              <a:off x="5981700" y="5006234"/>
              <a:ext cx="1469390" cy="175895"/>
            </a:xfrm>
            <a:custGeom>
              <a:avLst/>
              <a:gdLst/>
              <a:ahLst/>
              <a:cxnLst/>
              <a:rect l="l" t="t" r="r" b="b"/>
              <a:pathLst>
                <a:path w="1469390" h="175895">
                  <a:moveTo>
                    <a:pt x="1469309" y="0"/>
                  </a:moveTo>
                  <a:lnTo>
                    <a:pt x="0" y="0"/>
                  </a:lnTo>
                  <a:lnTo>
                    <a:pt x="0" y="175365"/>
                  </a:lnTo>
                  <a:lnTo>
                    <a:pt x="1469309" y="175365"/>
                  </a:lnTo>
                  <a:lnTo>
                    <a:pt x="1469309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81700" y="5006234"/>
              <a:ext cx="1469390" cy="175895"/>
            </a:xfrm>
            <a:custGeom>
              <a:avLst/>
              <a:gdLst/>
              <a:ahLst/>
              <a:cxnLst/>
              <a:rect l="l" t="t" r="r" b="b"/>
              <a:pathLst>
                <a:path w="1469390" h="175895">
                  <a:moveTo>
                    <a:pt x="0" y="175365"/>
                  </a:moveTo>
                  <a:lnTo>
                    <a:pt x="1469309" y="175365"/>
                  </a:lnTo>
                  <a:lnTo>
                    <a:pt x="1469309" y="0"/>
                  </a:lnTo>
                  <a:lnTo>
                    <a:pt x="0" y="0"/>
                  </a:lnTo>
                  <a:lnTo>
                    <a:pt x="0" y="175365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312919" y="38812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4806696"/>
            <a:ext cx="3753485" cy="203835"/>
          </a:xfrm>
          <a:custGeom>
            <a:avLst/>
            <a:gdLst/>
            <a:ahLst/>
            <a:cxnLst/>
            <a:rect l="l" t="t" r="r" b="b"/>
            <a:pathLst>
              <a:path w="3753485" h="203835">
                <a:moveTo>
                  <a:pt x="3600196" y="0"/>
                </a:moveTo>
                <a:lnTo>
                  <a:pt x="153289" y="0"/>
                </a:lnTo>
                <a:lnTo>
                  <a:pt x="93726" y="8039"/>
                </a:lnTo>
                <a:lnTo>
                  <a:pt x="44958" y="29933"/>
                </a:lnTo>
                <a:lnTo>
                  <a:pt x="12065" y="62318"/>
                </a:lnTo>
                <a:lnTo>
                  <a:pt x="0" y="101892"/>
                </a:lnTo>
                <a:lnTo>
                  <a:pt x="12065" y="141452"/>
                </a:lnTo>
                <a:lnTo>
                  <a:pt x="44958" y="173850"/>
                </a:lnTo>
                <a:lnTo>
                  <a:pt x="93726" y="195745"/>
                </a:lnTo>
                <a:lnTo>
                  <a:pt x="153289" y="203784"/>
                </a:lnTo>
                <a:lnTo>
                  <a:pt x="3600196" y="203784"/>
                </a:lnTo>
                <a:lnTo>
                  <a:pt x="3659759" y="195745"/>
                </a:lnTo>
                <a:lnTo>
                  <a:pt x="3708527" y="173850"/>
                </a:lnTo>
                <a:lnTo>
                  <a:pt x="3741420" y="141452"/>
                </a:lnTo>
                <a:lnTo>
                  <a:pt x="3753485" y="101892"/>
                </a:lnTo>
                <a:lnTo>
                  <a:pt x="3741420" y="62318"/>
                </a:lnTo>
                <a:lnTo>
                  <a:pt x="3708527" y="29933"/>
                </a:lnTo>
                <a:lnTo>
                  <a:pt x="3659759" y="8039"/>
                </a:lnTo>
                <a:lnTo>
                  <a:pt x="3600196" y="0"/>
                </a:lnTo>
                <a:close/>
              </a:path>
            </a:pathLst>
          </a:custGeom>
          <a:solidFill>
            <a:srgbClr val="496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463295"/>
            <a:ext cx="1703831" cy="2575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10628" y="3624071"/>
            <a:ext cx="247015" cy="504190"/>
          </a:xfrm>
          <a:custGeom>
            <a:avLst/>
            <a:gdLst/>
            <a:ahLst/>
            <a:cxnLst/>
            <a:rect l="l" t="t" r="r" b="b"/>
            <a:pathLst>
              <a:path w="247015" h="504189">
                <a:moveTo>
                  <a:pt x="246506" y="0"/>
                </a:moveTo>
                <a:lnTo>
                  <a:pt x="196850" y="6095"/>
                </a:lnTo>
                <a:lnTo>
                  <a:pt x="150495" y="21335"/>
                </a:lnTo>
                <a:lnTo>
                  <a:pt x="108712" y="44957"/>
                </a:lnTo>
                <a:lnTo>
                  <a:pt x="72263" y="75818"/>
                </a:lnTo>
                <a:lnTo>
                  <a:pt x="42164" y="112902"/>
                </a:lnTo>
                <a:lnTo>
                  <a:pt x="19430" y="155320"/>
                </a:lnTo>
                <a:lnTo>
                  <a:pt x="4952" y="202056"/>
                </a:lnTo>
                <a:lnTo>
                  <a:pt x="0" y="252094"/>
                </a:lnTo>
                <a:lnTo>
                  <a:pt x="4952" y="302005"/>
                </a:lnTo>
                <a:lnTo>
                  <a:pt x="19430" y="348741"/>
                </a:lnTo>
                <a:lnTo>
                  <a:pt x="42164" y="391159"/>
                </a:lnTo>
                <a:lnTo>
                  <a:pt x="72263" y="428307"/>
                </a:lnTo>
                <a:lnTo>
                  <a:pt x="108712" y="459155"/>
                </a:lnTo>
                <a:lnTo>
                  <a:pt x="150495" y="482739"/>
                </a:lnTo>
                <a:lnTo>
                  <a:pt x="196850" y="498055"/>
                </a:lnTo>
                <a:lnTo>
                  <a:pt x="246506" y="504101"/>
                </a:lnTo>
                <a:lnTo>
                  <a:pt x="246506" y="0"/>
                </a:lnTo>
                <a:close/>
              </a:path>
            </a:pathLst>
          </a:custGeom>
          <a:solidFill>
            <a:srgbClr val="496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5032247"/>
            <a:ext cx="1231391" cy="105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2744" y="844296"/>
            <a:ext cx="1243583" cy="1691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29282"/>
            <a:ext cx="3451225" cy="4163695"/>
            <a:chOff x="0" y="1129282"/>
            <a:chExt cx="3451225" cy="41636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207" y="1129282"/>
              <a:ext cx="30861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202936"/>
              <a:ext cx="3451225" cy="90170"/>
            </a:xfrm>
            <a:custGeom>
              <a:avLst/>
              <a:gdLst/>
              <a:ahLst/>
              <a:cxnLst/>
              <a:rect l="l" t="t" r="r" b="b"/>
              <a:pathLst>
                <a:path w="3451225" h="90170">
                  <a:moveTo>
                    <a:pt x="3289935" y="0"/>
                  </a:moveTo>
                  <a:lnTo>
                    <a:pt x="0" y="0"/>
                  </a:lnTo>
                  <a:lnTo>
                    <a:pt x="0" y="89621"/>
                  </a:lnTo>
                  <a:lnTo>
                    <a:pt x="3289935" y="89621"/>
                  </a:lnTo>
                  <a:lnTo>
                    <a:pt x="3352546" y="86086"/>
                  </a:lnTo>
                  <a:lnTo>
                    <a:pt x="3403854" y="76459"/>
                  </a:lnTo>
                  <a:lnTo>
                    <a:pt x="3438525" y="62212"/>
                  </a:lnTo>
                  <a:lnTo>
                    <a:pt x="3451225" y="44813"/>
                  </a:lnTo>
                  <a:lnTo>
                    <a:pt x="3438525" y="27410"/>
                  </a:lnTo>
                  <a:lnTo>
                    <a:pt x="3403854" y="13161"/>
                  </a:lnTo>
                  <a:lnTo>
                    <a:pt x="3352546" y="3534"/>
                  </a:lnTo>
                  <a:lnTo>
                    <a:pt x="3289935" y="0"/>
                  </a:lnTo>
                  <a:close/>
                </a:path>
              </a:pathLst>
            </a:custGeom>
            <a:solidFill>
              <a:srgbClr val="496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156200" y="200055"/>
            <a:ext cx="2199005" cy="1069975"/>
          </a:xfrm>
          <a:custGeom>
            <a:avLst/>
            <a:gdLst/>
            <a:ahLst/>
            <a:cxnLst/>
            <a:rect l="l" t="t" r="r" b="b"/>
            <a:pathLst>
              <a:path w="2199004" h="1069975">
                <a:moveTo>
                  <a:pt x="2198816" y="0"/>
                </a:moveTo>
                <a:lnTo>
                  <a:pt x="0" y="0"/>
                </a:lnTo>
                <a:lnTo>
                  <a:pt x="0" y="1069944"/>
                </a:lnTo>
                <a:lnTo>
                  <a:pt x="2198816" y="1069944"/>
                </a:lnTo>
                <a:lnTo>
                  <a:pt x="2198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16960" y="4997670"/>
            <a:ext cx="1427480" cy="250825"/>
            <a:chOff x="6016960" y="4997670"/>
            <a:chExt cx="1427480" cy="250825"/>
          </a:xfrm>
        </p:grpSpPr>
        <p:sp>
          <p:nvSpPr>
            <p:cNvPr id="12" name="object 12"/>
            <p:cNvSpPr/>
            <p:nvPr/>
          </p:nvSpPr>
          <p:spPr>
            <a:xfrm>
              <a:off x="6019800" y="5000510"/>
              <a:ext cx="1421765" cy="245110"/>
            </a:xfrm>
            <a:custGeom>
              <a:avLst/>
              <a:gdLst/>
              <a:ahLst/>
              <a:cxnLst/>
              <a:rect l="l" t="t" r="r" b="b"/>
              <a:pathLst>
                <a:path w="1421765" h="245110">
                  <a:moveTo>
                    <a:pt x="1421385" y="0"/>
                  </a:moveTo>
                  <a:lnTo>
                    <a:pt x="0" y="0"/>
                  </a:lnTo>
                  <a:lnTo>
                    <a:pt x="0" y="244589"/>
                  </a:lnTo>
                  <a:lnTo>
                    <a:pt x="1421385" y="244589"/>
                  </a:lnTo>
                  <a:lnTo>
                    <a:pt x="1421385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19800" y="5000510"/>
              <a:ext cx="1421765" cy="245110"/>
            </a:xfrm>
            <a:custGeom>
              <a:avLst/>
              <a:gdLst/>
              <a:ahLst/>
              <a:cxnLst/>
              <a:rect l="l" t="t" r="r" b="b"/>
              <a:pathLst>
                <a:path w="1421765" h="245110">
                  <a:moveTo>
                    <a:pt x="0" y="244589"/>
                  </a:moveTo>
                  <a:lnTo>
                    <a:pt x="1421385" y="244589"/>
                  </a:lnTo>
                  <a:lnTo>
                    <a:pt x="1421385" y="0"/>
                  </a:lnTo>
                  <a:lnTo>
                    <a:pt x="0" y="0"/>
                  </a:lnTo>
                  <a:lnTo>
                    <a:pt x="0" y="244589"/>
                  </a:lnTo>
                  <a:close/>
                </a:path>
              </a:pathLst>
            </a:custGeom>
            <a:ln w="5679">
              <a:solidFill>
                <a:srgbClr val="BD5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800" y="73313"/>
            <a:ext cx="929986" cy="929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34000" y="330058"/>
            <a:ext cx="1141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02020"/>
                </a:solidFill>
                <a:latin typeface="Arial"/>
                <a:cs typeface="Arial"/>
              </a:rPr>
              <a:t>YuvAweaR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49</Words>
  <Application>Microsoft Office PowerPoint</Application>
  <PresentationFormat>Custom</PresentationFormat>
  <Paragraphs>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Trebuchet MS</vt:lpstr>
      <vt:lpstr>Office Theme</vt:lpstr>
      <vt:lpstr>Hoodies catalogues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HOODIES Catalogue LGSF.cdr</dc:title>
  <cp:lastModifiedBy>nand raj sharma</cp:lastModifiedBy>
  <cp:revision>2</cp:revision>
  <dcterms:created xsi:type="dcterms:W3CDTF">2025-01-03T03:03:15Z</dcterms:created>
  <dcterms:modified xsi:type="dcterms:W3CDTF">2025-01-03T03:20:19Z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LastSaved">
    <vt:filetime>2025-01-03T00:00:00Z</vt:filetime>
  </property>
  <property fmtid="{D5CDD505-2E9C-101B-9397-08002B2CF9AE}" pid="4" name="Producer">
    <vt:lpwstr>3.0.22 (5.1.7) </vt:lpwstr>
  </property>
</Properties>
</file>